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</p:sldMasterIdLst>
  <p:notesMasterIdLst>
    <p:notesMasterId r:id="rId33"/>
  </p:notesMasterIdLst>
  <p:handoutMasterIdLst>
    <p:handoutMasterId r:id="rId34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1" r:id="rId19"/>
    <p:sldId id="270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4" r:id="rId31"/>
    <p:sldId id="282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758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6173" cy="456900"/>
          </a:xfrm>
          <a:prstGeom prst="rect">
            <a:avLst/>
          </a:prstGeom>
          <a:noFill/>
          <a:ln>
            <a:noFill/>
          </a:ln>
        </p:spPr>
        <p:txBody>
          <a:bodyPr vert="horz" lIns="78903" tIns="39452" rIns="78903" bIns="39452" compatLnSpc="0"/>
          <a:lstStyle/>
          <a:p>
            <a:pPr hangingPunct="0">
              <a:defRPr sz="1400"/>
            </a:pPr>
            <a:endParaRPr lang="ru-RU" sz="1200"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3881795" y="0"/>
            <a:ext cx="2976173" cy="456900"/>
          </a:xfrm>
          <a:prstGeom prst="rect">
            <a:avLst/>
          </a:prstGeom>
          <a:noFill/>
          <a:ln>
            <a:noFill/>
          </a:ln>
        </p:spPr>
        <p:txBody>
          <a:bodyPr vert="horz" lIns="78903" tIns="39452" rIns="78903" bIns="39452" compatLnSpc="0"/>
          <a:lstStyle/>
          <a:p>
            <a:pPr algn="r" hangingPunct="0">
              <a:defRPr sz="1400"/>
            </a:pPr>
            <a:fld id="{E8EC6D15-034C-4E67-BED1-34B631D26408}" type="datetimeFigureOut">
              <a:rPr/>
              <a:pPr algn="r" hangingPunct="0">
                <a:defRPr sz="1400"/>
              </a:pPr>
              <a:t>16.03.2015</a:t>
            </a:fld>
            <a:endParaRPr lang="ru-RU" sz="1200"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8686952"/>
            <a:ext cx="2976173" cy="456900"/>
          </a:xfrm>
          <a:prstGeom prst="rect">
            <a:avLst/>
          </a:prstGeom>
          <a:noFill/>
          <a:ln>
            <a:noFill/>
          </a:ln>
        </p:spPr>
        <p:txBody>
          <a:bodyPr vert="horz" lIns="78903" tIns="39452" rIns="78903" bIns="39452" anchor="b" compatLnSpc="0"/>
          <a:lstStyle/>
          <a:p>
            <a:pPr hangingPunct="0">
              <a:defRPr sz="1400"/>
            </a:pPr>
            <a:endParaRPr lang="ru-RU" sz="1200"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3881795" y="8686952"/>
            <a:ext cx="2976173" cy="456900"/>
          </a:xfrm>
          <a:prstGeom prst="rect">
            <a:avLst/>
          </a:prstGeom>
          <a:noFill/>
          <a:ln>
            <a:noFill/>
          </a:ln>
        </p:spPr>
        <p:txBody>
          <a:bodyPr vert="horz" lIns="78903" tIns="39452" rIns="78903" bIns="39452" anchor="b" compatLnSpc="0"/>
          <a:lstStyle/>
          <a:p>
            <a:pPr algn="r" hangingPunct="0">
              <a:defRPr sz="1400"/>
            </a:pPr>
            <a:fld id="{006B3FF2-1B36-47D6-B773-BE9D66F6FA1C}" type="slidenum">
              <a:rPr/>
              <a:pPr algn="r" hangingPunct="0">
                <a:defRPr sz="1400"/>
              </a:pPr>
              <a:t>‹#›</a:t>
            </a:fld>
            <a:endParaRPr lang="ru-RU" sz="1200">
              <a:latin typeface="Arial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347960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CEF928F9-DA53-41DE-924F-594A1C20A48E}" type="datetimeFigureOut">
              <a:rPr/>
              <a:pPr lvl="0"/>
              <a:t>16.03.2015</a:t>
            </a:fld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E921501B-C37F-4F29-8C94-6E7EA32B5B44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018073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ru-RU" sz="2000" b="0" i="0" u="none" strike="noStrike" kern="1200">
        <a:ln>
          <a:noFill/>
        </a:ln>
        <a:latin typeface="Arial" pitchFamily="18"/>
        <a:ea typeface="Microsoft YaHei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0" y="0"/>
            <a:ext cx="0" cy="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/>
          <a:lstStyle/>
          <a:p>
            <a:pPr lvl="0"/>
            <a:r>
              <a:rPr lang="ru-RU"/>
              <a:t>Обложка</a:t>
            </a:r>
          </a:p>
        </p:txBody>
      </p:sp>
      <p:sp>
        <p:nvSpPr>
          <p:cNvPr id="4" name="Номер слайда 3"/>
          <p:cNvSpPr txBox="1">
            <a:spLocks noGrp="1"/>
          </p:cNvSpPr>
          <p:nvPr>
            <p:ph type="sldNum" sz="quarter" idx="8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/>
          <a:lstStyle/>
          <a:p>
            <a:pPr lvl="0" algn="l" hangingPunct="1"/>
            <a:fld id="{72F3F8DE-E927-4A8D-AA41-50896B414F7B}" type="slidenum">
              <a:rPr/>
              <a:pPr lvl="0" algn="l" hangingPunct="1"/>
              <a:t>1</a:t>
            </a:fld>
            <a:endParaRPr lang="ru-RU" sz="1800">
              <a:solidFill>
                <a:srgbClr val="000000"/>
              </a:solidFill>
              <a:latin typeface="+mn-lt" pitchFamily="18"/>
              <a:ea typeface="+mn-ea" pitchFamily="2"/>
              <a:cs typeface="+mn-cs" pitchFamily="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95325"/>
            <a:ext cx="4568825" cy="3427413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8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0" y="0"/>
            <a:ext cx="0" cy="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/>
          <a:lstStyle/>
          <a:p>
            <a:pPr lvl="0"/>
            <a:r>
              <a:rPr lang="ru-RU"/>
              <a:t>Эвакуация детей и женщин в метро</a:t>
            </a:r>
          </a:p>
        </p:txBody>
      </p:sp>
      <p:sp>
        <p:nvSpPr>
          <p:cNvPr id="4" name="Номер слайда 3"/>
          <p:cNvSpPr txBox="1">
            <a:spLocks noGrp="1"/>
          </p:cNvSpPr>
          <p:nvPr>
            <p:ph type="sldNum" sz="quarter" idx="8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/>
          <a:lstStyle/>
          <a:p>
            <a:pPr lvl="0" algn="l" hangingPunct="1"/>
            <a:fld id="{EE7A88AD-6437-4720-A718-F3DCADA14DE1}" type="slidenum">
              <a:rPr/>
              <a:pPr lvl="0" algn="l" hangingPunct="1"/>
              <a:t>11</a:t>
            </a:fld>
            <a:endParaRPr lang="ru-RU" sz="1800">
              <a:solidFill>
                <a:srgbClr val="000000"/>
              </a:solidFill>
              <a:latin typeface="+mn-lt" pitchFamily="18"/>
              <a:ea typeface="+mn-ea" pitchFamily="2"/>
              <a:cs typeface="+mn-cs" pitchFamily="2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0" y="0"/>
            <a:ext cx="0" cy="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/>
          <a:lstStyle/>
          <a:p>
            <a:pPr lvl="0"/>
            <a:r>
              <a:rPr lang="ru-RU"/>
              <a:t>Дети оставались детьми</a:t>
            </a:r>
          </a:p>
        </p:txBody>
      </p:sp>
      <p:sp>
        <p:nvSpPr>
          <p:cNvPr id="4" name="Номер слайда 3"/>
          <p:cNvSpPr txBox="1">
            <a:spLocks noGrp="1"/>
          </p:cNvSpPr>
          <p:nvPr>
            <p:ph type="sldNum" sz="quarter" idx="8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/>
          <a:lstStyle/>
          <a:p>
            <a:pPr lvl="0" algn="l" hangingPunct="1"/>
            <a:fld id="{628B467F-689A-4EC3-A26A-44551D50725A}" type="slidenum">
              <a:rPr/>
              <a:pPr lvl="0" algn="l" hangingPunct="1"/>
              <a:t>12</a:t>
            </a:fld>
            <a:endParaRPr lang="ru-RU" sz="1800">
              <a:solidFill>
                <a:srgbClr val="000000"/>
              </a:solidFill>
              <a:latin typeface="+mn-lt" pitchFamily="18"/>
              <a:ea typeface="+mn-ea" pitchFamily="2"/>
              <a:cs typeface="+mn-cs" pitchFamily="2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0" y="0"/>
            <a:ext cx="0" cy="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/>
          <a:lstStyle/>
          <a:p>
            <a:pPr lvl="0"/>
            <a:endParaRPr lang="ru-RU"/>
          </a:p>
        </p:txBody>
      </p:sp>
      <p:sp>
        <p:nvSpPr>
          <p:cNvPr id="4" name="Номер слайда 3"/>
          <p:cNvSpPr txBox="1">
            <a:spLocks noGrp="1"/>
          </p:cNvSpPr>
          <p:nvPr>
            <p:ph type="sldNum" sz="quarter" idx="8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/>
          <a:lstStyle/>
          <a:p>
            <a:pPr lvl="0" algn="l" hangingPunct="1"/>
            <a:fld id="{2D56A16A-92E0-4601-9C00-68A1771AD05C}" type="slidenum">
              <a:rPr/>
              <a:pPr lvl="0" algn="l" hangingPunct="1"/>
              <a:t>13</a:t>
            </a:fld>
            <a:endParaRPr lang="ru-RU" sz="1800">
              <a:solidFill>
                <a:srgbClr val="000000"/>
              </a:solidFill>
              <a:latin typeface="+mn-lt" pitchFamily="18"/>
              <a:ea typeface="+mn-ea" pitchFamily="2"/>
              <a:cs typeface="+mn-cs" pitchFamily="2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95325"/>
            <a:ext cx="4568825" cy="3427413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8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95325"/>
            <a:ext cx="4568825" cy="3427413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8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95325"/>
            <a:ext cx="4568825" cy="3427413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8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0" y="0"/>
            <a:ext cx="0" cy="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/>
          <a:lstStyle/>
          <a:p>
            <a:pPr lvl="0"/>
            <a:r>
              <a:rPr lang="ru-RU"/>
              <a:t>Детских садов не было, были интернаты и детские дома.</a:t>
            </a:r>
          </a:p>
        </p:txBody>
      </p:sp>
      <p:sp>
        <p:nvSpPr>
          <p:cNvPr id="4" name="Номер слайда 3"/>
          <p:cNvSpPr txBox="1">
            <a:spLocks noGrp="1"/>
          </p:cNvSpPr>
          <p:nvPr>
            <p:ph type="sldNum" sz="quarter" idx="8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/>
          <a:lstStyle/>
          <a:p>
            <a:pPr lvl="0" algn="l" hangingPunct="1"/>
            <a:fld id="{51126D5C-E3EA-478B-B3FB-EA484E152AE9}" type="slidenum">
              <a:rPr/>
              <a:pPr lvl="0" algn="l" hangingPunct="1"/>
              <a:t>17</a:t>
            </a:fld>
            <a:endParaRPr lang="ru-RU" sz="1800">
              <a:solidFill>
                <a:srgbClr val="000000"/>
              </a:solidFill>
              <a:latin typeface="+mn-lt" pitchFamily="18"/>
              <a:ea typeface="+mn-ea" pitchFamily="2"/>
              <a:cs typeface="+mn-cs" pitchFamily="2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0" y="0"/>
            <a:ext cx="0" cy="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/>
          <a:lstStyle/>
          <a:p>
            <a:pPr lvl="0"/>
            <a:r>
              <a:rPr lang="ru-RU"/>
              <a:t>Игры детей</a:t>
            </a:r>
          </a:p>
        </p:txBody>
      </p:sp>
      <p:sp>
        <p:nvSpPr>
          <p:cNvPr id="4" name="Номер слайда 3"/>
          <p:cNvSpPr txBox="1">
            <a:spLocks noGrp="1"/>
          </p:cNvSpPr>
          <p:nvPr>
            <p:ph type="sldNum" sz="quarter" idx="8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/>
          <a:lstStyle/>
          <a:p>
            <a:pPr lvl="0" algn="l" hangingPunct="1"/>
            <a:fld id="{EEFDEF67-A847-4A48-9947-95002B91917B}" type="slidenum">
              <a:rPr/>
              <a:pPr lvl="0" algn="l" hangingPunct="1"/>
              <a:t>18</a:t>
            </a:fld>
            <a:endParaRPr lang="ru-RU" sz="1800">
              <a:solidFill>
                <a:srgbClr val="000000"/>
              </a:solidFill>
              <a:latin typeface="+mn-lt" pitchFamily="18"/>
              <a:ea typeface="+mn-ea" pitchFamily="2"/>
              <a:cs typeface="+mn-cs" pitchFamily="2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95325"/>
            <a:ext cx="4568825" cy="3427413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8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95325"/>
            <a:ext cx="4568825" cy="3427413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8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95325"/>
            <a:ext cx="4568825" cy="3427413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8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95325"/>
            <a:ext cx="4568825" cy="3427413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8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95325"/>
            <a:ext cx="4568825" cy="3427413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8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0" y="0"/>
            <a:ext cx="0" cy="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/>
          <a:lstStyle/>
          <a:p>
            <a:pPr lvl="0"/>
            <a:r>
              <a:rPr lang="ru-RU"/>
              <a:t>Победа. Встреча родных.</a:t>
            </a:r>
          </a:p>
        </p:txBody>
      </p:sp>
      <p:sp>
        <p:nvSpPr>
          <p:cNvPr id="4" name="Номер слайда 3"/>
          <p:cNvSpPr txBox="1">
            <a:spLocks noGrp="1"/>
          </p:cNvSpPr>
          <p:nvPr>
            <p:ph type="sldNum" sz="quarter" idx="8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/>
          <a:lstStyle/>
          <a:p>
            <a:pPr lvl="0" algn="l" hangingPunct="1"/>
            <a:fld id="{F49CFDEA-BCF6-4A4F-8F65-FABE9B84A9A3}" type="slidenum">
              <a:rPr/>
              <a:pPr lvl="0" algn="l" hangingPunct="1"/>
              <a:t>24</a:t>
            </a:fld>
            <a:endParaRPr lang="ru-RU" sz="1800">
              <a:solidFill>
                <a:srgbClr val="000000"/>
              </a:solidFill>
              <a:latin typeface="+mn-lt" pitchFamily="18"/>
              <a:ea typeface="+mn-ea" pitchFamily="2"/>
              <a:cs typeface="+mn-cs" pitchFamily="2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0" y="0"/>
            <a:ext cx="0" cy="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/>
          <a:lstStyle/>
          <a:p>
            <a:pPr lvl="0"/>
            <a:r>
              <a:rPr lang="ru-RU"/>
              <a:t>памятники</a:t>
            </a:r>
          </a:p>
        </p:txBody>
      </p:sp>
      <p:sp>
        <p:nvSpPr>
          <p:cNvPr id="4" name="Номер слайда 3"/>
          <p:cNvSpPr txBox="1">
            <a:spLocks noGrp="1"/>
          </p:cNvSpPr>
          <p:nvPr>
            <p:ph type="sldNum" sz="quarter" idx="8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/>
          <a:lstStyle/>
          <a:p>
            <a:pPr lvl="0" algn="l" hangingPunct="1"/>
            <a:fld id="{1589B087-4244-429E-99BF-1763D9D60CD7}" type="slidenum">
              <a:rPr/>
              <a:pPr lvl="0" algn="l" hangingPunct="1"/>
              <a:t>25</a:t>
            </a:fld>
            <a:endParaRPr lang="ru-RU" sz="1800">
              <a:solidFill>
                <a:srgbClr val="000000"/>
              </a:solidFill>
              <a:latin typeface="+mn-lt" pitchFamily="18"/>
              <a:ea typeface="+mn-ea" pitchFamily="2"/>
              <a:cs typeface="+mn-cs" pitchFamily="2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95325"/>
            <a:ext cx="4568825" cy="3427413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8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95325"/>
            <a:ext cx="4568825" cy="3427413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8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95325"/>
            <a:ext cx="4568825" cy="3427413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8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95325"/>
            <a:ext cx="4568825" cy="3427413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8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0" y="0"/>
            <a:ext cx="0" cy="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/>
          <a:lstStyle/>
          <a:p>
            <a:pPr lvl="0"/>
            <a:r>
              <a:rPr lang="ru-RU"/>
              <a:t>Дети герои</a:t>
            </a:r>
          </a:p>
        </p:txBody>
      </p:sp>
      <p:sp>
        <p:nvSpPr>
          <p:cNvPr id="4" name="Номер слайда 3"/>
          <p:cNvSpPr txBox="1">
            <a:spLocks noGrp="1"/>
          </p:cNvSpPr>
          <p:nvPr>
            <p:ph type="sldNum" sz="quarter" idx="8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/>
          <a:lstStyle/>
          <a:p>
            <a:pPr lvl="0" algn="l" hangingPunct="1"/>
            <a:fld id="{32EDD487-83D7-4648-B43C-FDE018747698}" type="slidenum">
              <a:rPr/>
              <a:pPr lvl="0" algn="l" hangingPunct="1"/>
              <a:t>5</a:t>
            </a:fld>
            <a:endParaRPr lang="ru-RU" sz="1800">
              <a:solidFill>
                <a:srgbClr val="000000"/>
              </a:solidFill>
              <a:latin typeface="+mn-lt" pitchFamily="18"/>
              <a:ea typeface="+mn-ea" pitchFamily="2"/>
              <a:cs typeface="+mn-cs" pitchFamily="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95325"/>
            <a:ext cx="4568825" cy="3427413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8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0" y="0"/>
            <a:ext cx="0" cy="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/>
          <a:lstStyle/>
          <a:p>
            <a:pPr lvl="0"/>
            <a:r>
              <a:rPr lang="ru-RU"/>
              <a:t>Жизнь детей</a:t>
            </a:r>
          </a:p>
        </p:txBody>
      </p:sp>
      <p:sp>
        <p:nvSpPr>
          <p:cNvPr id="4" name="Номер слайда 3"/>
          <p:cNvSpPr txBox="1">
            <a:spLocks noGrp="1"/>
          </p:cNvSpPr>
          <p:nvPr>
            <p:ph type="sldNum" sz="quarter" idx="8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/>
          <a:lstStyle/>
          <a:p>
            <a:pPr lvl="0" algn="l" hangingPunct="1"/>
            <a:fld id="{2BEE8EA2-BB55-435E-87A6-D44BDAD2B9F1}" type="slidenum">
              <a:rPr/>
              <a:pPr lvl="0" algn="l" hangingPunct="1"/>
              <a:t>7</a:t>
            </a:fld>
            <a:endParaRPr lang="ru-RU" sz="1800">
              <a:solidFill>
                <a:srgbClr val="000000"/>
              </a:solidFill>
              <a:latin typeface="+mn-lt" pitchFamily="18"/>
              <a:ea typeface="+mn-ea" pitchFamily="2"/>
              <a:cs typeface="+mn-cs" pitchFamily="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95325"/>
            <a:ext cx="4568825" cy="3427413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8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95325"/>
            <a:ext cx="4568825" cy="3427413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8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33A568B-F8F8-4CFD-9417-1D4E0D44523A}" type="datetime1">
              <a:rPr lang="ru-RU" smtClean="0"/>
              <a:pPr lvl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DE38BC5-8EBA-45AE-88ED-4E538138B529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4420929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33A568B-F8F8-4CFD-9417-1D4E0D44523A}" type="datetime1">
              <a:rPr lang="ru-RU" smtClean="0"/>
              <a:pPr lvl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B8B57B4-6EB5-4CB2-B2FF-64B0DA7A8340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5434621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33A568B-F8F8-4CFD-9417-1D4E0D44523A}" type="datetime1">
              <a:rPr lang="ru-RU" smtClean="0"/>
              <a:pPr lvl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30CCF98-E338-40A4-9A53-3C7F2344A075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09140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E955E02B-CD2B-4E0F-BF8A-EC31AD981240}" type="datetime1">
              <a:rPr lang="ru-RU" smtClean="0"/>
              <a:pPr lvl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500BD87-DB86-4698-A10F-7E8102DCDE54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108873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E955E02B-CD2B-4E0F-BF8A-EC31AD981240}" type="datetime1">
              <a:rPr lang="ru-RU" smtClean="0"/>
              <a:pPr lvl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8D3B327-BB02-4EFA-96E3-BFF8D3839F53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045866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E955E02B-CD2B-4E0F-BF8A-EC31AD981240}" type="datetime1">
              <a:rPr lang="ru-RU" smtClean="0"/>
              <a:pPr lvl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9957623-302B-47F7-BDC8-8E54535C43AF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320019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9725"/>
            <a:ext cx="3543300" cy="4845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52900" y="1609725"/>
            <a:ext cx="3543300" cy="4845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E955E02B-CD2B-4E0F-BF8A-EC31AD981240}" type="datetime1">
              <a:rPr lang="ru-RU" smtClean="0"/>
              <a:pPr lvl="0"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6FDB375-CD6C-4BDF-92C3-4001BDB66EF3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1875303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E955E02B-CD2B-4E0F-BF8A-EC31AD981240}" type="datetime1">
              <a:rPr lang="ru-RU" smtClean="0"/>
              <a:pPr lvl="0"/>
              <a:t>17.03.2015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1C30551-C60F-4504-A7E2-9ED6C2D56FE1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71108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E955E02B-CD2B-4E0F-BF8A-EC31AD981240}" type="datetime1">
              <a:rPr lang="ru-RU" smtClean="0"/>
              <a:pPr lvl="0"/>
              <a:t>17.03.2015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EEDE23C-350A-48C7-AA27-7E93E14B6969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3109930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E955E02B-CD2B-4E0F-BF8A-EC31AD981240}" type="datetime1">
              <a:rPr lang="ru-RU" smtClean="0"/>
              <a:pPr lvl="0"/>
              <a:t>17.03.2015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AFC68E7-D108-49ED-BE36-BBB013C1F3BC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750381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E955E02B-CD2B-4E0F-BF8A-EC31AD981240}" type="datetime1">
              <a:rPr lang="ru-RU" smtClean="0"/>
              <a:pPr lvl="0"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08AA961-427D-477F-91FC-60A20400CDF1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365599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33A568B-F8F8-4CFD-9417-1D4E0D44523A}" type="datetime1">
              <a:rPr lang="ru-RU" smtClean="0"/>
              <a:pPr lvl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913FC14-0AD7-4DFC-ACE9-F3091236CDF9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113153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E955E02B-CD2B-4E0F-BF8A-EC31AD981240}" type="datetime1">
              <a:rPr lang="ru-RU" smtClean="0"/>
              <a:pPr lvl="0"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17A32CF-5084-4F28-B2A9-B8B71D1B1794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004061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E955E02B-CD2B-4E0F-BF8A-EC31AD981240}" type="datetime1">
              <a:rPr lang="ru-RU" smtClean="0"/>
              <a:pPr lvl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1BC0F4A-78AA-4974-8D1C-DD8ED30AE1DA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6115791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86450" y="320675"/>
            <a:ext cx="1809750" cy="61341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20675"/>
            <a:ext cx="5276850" cy="61341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E955E02B-CD2B-4E0F-BF8A-EC31AD981240}" type="datetime1">
              <a:rPr lang="ru-RU" smtClean="0"/>
              <a:pPr lvl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3DCC30E-0390-4F0D-8FA3-B632E122B218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9296991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EBE33483-8017-4141-8C5B-CA381C252A98}" type="datetime1">
              <a:rPr lang="ru-RU" smtClean="0"/>
              <a:pPr lvl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7EE67AF-A031-4F2A-9A90-1D5A18E42C0B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954707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EBE33483-8017-4141-8C5B-CA381C252A98}" type="datetime1">
              <a:rPr lang="ru-RU" smtClean="0"/>
              <a:pPr lvl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6AFFFAE-0EB9-48BF-82C5-90C7A63BAB6A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398356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EBE33483-8017-4141-8C5B-CA381C252A98}" type="datetime1">
              <a:rPr lang="ru-RU" smtClean="0"/>
              <a:pPr lvl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460D068-8D3A-4764-8F2E-EBD08FC7CA42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042201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16827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292350" y="1600200"/>
            <a:ext cx="168433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EBE33483-8017-4141-8C5B-CA381C252A98}" type="datetime1">
              <a:rPr lang="ru-RU" smtClean="0"/>
              <a:pPr lvl="0"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BC81B4C-F908-49AA-83C3-0E5490BD75D6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84425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EBE33483-8017-4141-8C5B-CA381C252A98}" type="datetime1">
              <a:rPr lang="ru-RU" smtClean="0"/>
              <a:pPr lvl="0"/>
              <a:t>17.03.2015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30EFC67-926E-4064-9723-B4686D76912D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2265643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EBE33483-8017-4141-8C5B-CA381C252A98}" type="datetime1">
              <a:rPr lang="ru-RU" smtClean="0"/>
              <a:pPr lvl="0"/>
              <a:t>17.03.2015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98B3BB5-33E9-41F7-B79E-49E2FD36D24C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1091112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EBE33483-8017-4141-8C5B-CA381C252A98}" type="datetime1">
              <a:rPr lang="ru-RU" smtClean="0"/>
              <a:pPr lvl="0"/>
              <a:t>17.03.2015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F6C84E-8029-4755-9928-E08E58123648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8691092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33A568B-F8F8-4CFD-9417-1D4E0D44523A}" type="datetime1">
              <a:rPr lang="ru-RU" smtClean="0"/>
              <a:pPr lvl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AEF6696-1A80-4058-BC4A-31235BA83EFA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42800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EBE33483-8017-4141-8C5B-CA381C252A98}" type="datetime1">
              <a:rPr lang="ru-RU" smtClean="0"/>
              <a:pPr lvl="0"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C2BA70B-9DB3-40AB-A5C5-E04F71F46E03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9681563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EBE33483-8017-4141-8C5B-CA381C252A98}" type="datetime1">
              <a:rPr lang="ru-RU" smtClean="0"/>
              <a:pPr lvl="0"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54138C9-1357-498F-B927-F8A412225697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731634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EBE33483-8017-4141-8C5B-CA381C252A98}" type="datetime1">
              <a:rPr lang="ru-RU" smtClean="0"/>
              <a:pPr lvl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FAD381E-CAA5-4808-B0B3-EA275ECEFD72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178087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89625" y="320675"/>
            <a:ext cx="1809750" cy="58054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20675"/>
            <a:ext cx="5280025" cy="58054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EBE33483-8017-4141-8C5B-CA381C252A98}" type="datetime1">
              <a:rPr lang="ru-RU" smtClean="0"/>
              <a:pPr lvl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BE894E3-E447-4D5F-8750-58F6F55D42E2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664726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C882E38-EE74-4C2A-836C-7812A25F0B36}" type="datetime1">
              <a:rPr lang="ru-RU" smtClean="0"/>
              <a:pPr lvl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08049C0-859D-43A0-BA7B-E074D300C71B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109301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C882E38-EE74-4C2A-836C-7812A25F0B36}" type="datetime1">
              <a:rPr lang="ru-RU" smtClean="0"/>
              <a:pPr lvl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8F5C392-FFC6-43C1-A800-25EBC42A1F59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487369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C882E38-EE74-4C2A-836C-7812A25F0B36}" type="datetime1">
              <a:rPr lang="ru-RU" smtClean="0"/>
              <a:pPr lvl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546C097-1669-4F57-BE08-47BECA725BDC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9912652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6800" y="1905000"/>
            <a:ext cx="3051175" cy="742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70375" y="1905000"/>
            <a:ext cx="3051175" cy="742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C882E38-EE74-4C2A-836C-7812A25F0B36}" type="datetime1">
              <a:rPr lang="ru-RU" smtClean="0"/>
              <a:pPr lvl="0"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705FAF-76F3-447A-A7B1-7813A1FF74E0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842971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C882E38-EE74-4C2A-836C-7812A25F0B36}" type="datetime1">
              <a:rPr lang="ru-RU" smtClean="0"/>
              <a:pPr lvl="0"/>
              <a:t>17.03.2015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4FF3D54-29C8-4982-9337-B3D41E35BE9E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580444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C882E38-EE74-4C2A-836C-7812A25F0B36}" type="datetime1">
              <a:rPr lang="ru-RU" smtClean="0"/>
              <a:pPr lvl="0"/>
              <a:t>17.03.2015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5D98490-E9E3-4FD2-8FDC-018FC2B1DDCD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8646967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49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33A568B-F8F8-4CFD-9417-1D4E0D44523A}" type="datetime1">
              <a:rPr lang="ru-RU" smtClean="0"/>
              <a:pPr lvl="0"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667A30C-53CF-444E-9094-386201B2AEB5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436355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C882E38-EE74-4C2A-836C-7812A25F0B36}" type="datetime1">
              <a:rPr lang="ru-RU" smtClean="0"/>
              <a:pPr lvl="0"/>
              <a:t>17.03.2015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0CEA308-908C-4D84-A401-770F37CC1E09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0219874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C882E38-EE74-4C2A-836C-7812A25F0B36}" type="datetime1">
              <a:rPr lang="ru-RU" smtClean="0"/>
              <a:pPr lvl="0"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BF244A3-5748-4FAA-9FCB-360E45188A49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756986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C882E38-EE74-4C2A-836C-7812A25F0B36}" type="datetime1">
              <a:rPr lang="ru-RU" smtClean="0"/>
              <a:pPr lvl="0"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65822D1-5C07-40F8-8B8A-513EE674F471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8229803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C882E38-EE74-4C2A-836C-7812A25F0B36}" type="datetime1">
              <a:rPr lang="ru-RU" smtClean="0"/>
              <a:pPr lvl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50CD7C6-FCA8-40B4-9565-AA9D0F4E8BA8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7127152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757863" y="1905000"/>
            <a:ext cx="1563687" cy="22780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1905000"/>
            <a:ext cx="4538663" cy="22780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C882E38-EE74-4C2A-836C-7812A25F0B36}" type="datetime1">
              <a:rPr lang="ru-RU" smtClean="0"/>
              <a:pPr lvl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BFDB754-13D1-4BFD-8E6B-77AF8F2769DF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3967820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33A568B-F8F8-4CFD-9417-1D4E0D44523A}" type="datetime1">
              <a:rPr lang="ru-RU" smtClean="0"/>
              <a:pPr lvl="0"/>
              <a:t>17.03.2015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4541EDF-7AD6-4E9B-B4BA-89C06D34D1DA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5186234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33A568B-F8F8-4CFD-9417-1D4E0D44523A}" type="datetime1">
              <a:rPr lang="ru-RU" smtClean="0"/>
              <a:pPr lvl="0"/>
              <a:t>17.03.2015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0CDB662-DBCB-4110-9632-4E08054C1C98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488563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33A568B-F8F8-4CFD-9417-1D4E0D44523A}" type="datetime1">
              <a:rPr lang="ru-RU" smtClean="0"/>
              <a:pPr lvl="0"/>
              <a:t>17.03.2015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45FFA0F-919A-4912-B228-6291E27335F4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806655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33A568B-F8F8-4CFD-9417-1D4E0D44523A}" type="datetime1">
              <a:rPr lang="ru-RU" smtClean="0"/>
              <a:pPr lvl="0"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3AA5772-EEB1-47E0-8C77-7B56C26FE2F1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333650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33A568B-F8F8-4CFD-9417-1D4E0D44523A}" type="datetime1">
              <a:rPr lang="ru-RU" smtClean="0"/>
              <a:pPr lvl="0"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AF9B4AD-E823-46AF-B987-2E0C49C2C7D1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730127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8"/>
          <p:cNvSpPr/>
          <p:nvPr/>
        </p:nvSpPr>
        <p:spPr>
          <a:xfrm>
            <a:off x="8153280" y="0"/>
            <a:ext cx="990360" cy="685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blipFill>
            <a:blip r:embed="rId13" cstate="print"/>
            <a:tile sx="49961" sy="49961" algn="tl"/>
          </a:blipFill>
          <a:ln>
            <a:noFill/>
            <a:prstDash val="solid"/>
          </a:ln>
        </p:spPr>
        <p:txBody>
          <a:bodyPr vert="horz" wrap="square" lIns="90000" tIns="45000" rIns="90000" bIns="45000" anchor="ctr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Прямоугольник 7"/>
          <p:cNvSpPr/>
          <p:nvPr/>
        </p:nvSpPr>
        <p:spPr>
          <a:xfrm>
            <a:off x="2666880" y="0"/>
            <a:ext cx="6476760" cy="685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blipFill>
            <a:blip r:embed="rId13" cstate="print"/>
            <a:tile sx="49961" sy="49961" algn="tl"/>
          </a:blipFill>
          <a:ln>
            <a:noFill/>
            <a:prstDash val="solid"/>
          </a:ln>
        </p:spPr>
        <p:txBody>
          <a:bodyPr vert="horz" wrap="square" lIns="90000" tIns="45000" rIns="90000" bIns="45000" anchor="ctr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Прямая соединительная линия 8"/>
          <p:cNvSpPr/>
          <p:nvPr/>
        </p:nvSpPr>
        <p:spPr>
          <a:xfrm flipV="1">
            <a:off x="2666520" y="0"/>
            <a:ext cx="0" cy="6858000"/>
          </a:xfrm>
          <a:prstGeom prst="line">
            <a:avLst/>
          </a:prstGeom>
          <a:noFill/>
          <a:ln w="11520">
            <a:solidFill>
              <a:srgbClr val="F9F9F9"/>
            </a:solidFill>
            <a:prstDash val="solid"/>
            <a:miter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Заголовок 11"/>
          <p:cNvSpPr txBox="1">
            <a:spLocks noGrp="1"/>
          </p:cNvSpPr>
          <p:nvPr>
            <p:ph type="title"/>
          </p:nvPr>
        </p:nvSpPr>
        <p:spPr>
          <a:xfrm>
            <a:off x="3366720" y="533520"/>
            <a:ext cx="5105160" cy="2867760"/>
          </a:xfrm>
          <a:prstGeom prst="rect">
            <a:avLst/>
          </a:prstGeom>
          <a:noFill/>
          <a:ln>
            <a:noFill/>
          </a:ln>
        </p:spPr>
        <p:txBody>
          <a:bodyPr wrap="square" lIns="45720" tIns="0" rIns="4572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ru-RU"/>
              <a:t>Для правки текста заголовка щелкните мышьюОбразец заголовка</a:t>
            </a:r>
          </a:p>
        </p:txBody>
      </p:sp>
      <p:sp>
        <p:nvSpPr>
          <p:cNvPr id="6" name="Дата 30"/>
          <p:cNvSpPr txBox="1">
            <a:spLocks noGrp="1"/>
          </p:cNvSpPr>
          <p:nvPr>
            <p:ph type="dt" sz="half" idx="2"/>
          </p:nvPr>
        </p:nvSpPr>
        <p:spPr>
          <a:xfrm>
            <a:off x="5871240" y="6558120"/>
            <a:ext cx="2001960" cy="22644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spc="0">
                <a:solidFill>
                  <a:srgbClr val="FFFFFF"/>
                </a:solidFill>
                <a:latin typeface="Trebuchet MS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333A568B-F8F8-4CFD-9417-1D4E0D44523A}" type="datetime1">
              <a:rPr lang="ru-RU"/>
              <a:pPr lvl="0"/>
              <a:t>17.03.2015</a:t>
            </a:fld>
            <a:endParaRPr lang="ru-RU"/>
          </a:p>
        </p:txBody>
      </p:sp>
      <p:sp>
        <p:nvSpPr>
          <p:cNvPr id="7" name="Нижний колонтитул 17"/>
          <p:cNvSpPr txBox="1">
            <a:spLocks noGrp="1"/>
          </p:cNvSpPr>
          <p:nvPr>
            <p:ph type="ftr" sz="quarter" idx="3"/>
          </p:nvPr>
        </p:nvSpPr>
        <p:spPr>
          <a:xfrm>
            <a:off x="2819520" y="6558120"/>
            <a:ext cx="2927520" cy="22824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/>
          <a:lstStyle>
            <a:lvl1pPr lvl="0" rtl="0" hangingPunct="0">
              <a:buNone/>
              <a:tabLst/>
              <a:defRPr lang="ru-RU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8" name="Номер слайда 28"/>
          <p:cNvSpPr txBox="1">
            <a:spLocks noGrp="1"/>
          </p:cNvSpPr>
          <p:nvPr>
            <p:ph type="sldNum" sz="quarter" idx="4"/>
          </p:nvPr>
        </p:nvSpPr>
        <p:spPr>
          <a:xfrm>
            <a:off x="7880760" y="6556320"/>
            <a:ext cx="587880" cy="22824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spc="0">
                <a:solidFill>
                  <a:srgbClr val="FFFFFF"/>
                </a:solidFill>
                <a:latin typeface="Trebuchet MS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C7E497CE-734F-4410-BD01-B004224B836A}" type="slidenum">
              <a:rPr/>
              <a:pPr lvl="0"/>
              <a:t>‹#›</a:t>
            </a:fld>
            <a:endParaRPr lang="ru-RU"/>
          </a:p>
        </p:txBody>
      </p:sp>
      <p:sp>
        <p:nvSpPr>
          <p:cNvPr id="9" name="Текст 8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2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rebuchet MS"/>
                <a:ea typeface="Microsoft YaHei" pitchFamily="2"/>
                <a:cs typeface="Mangal" pitchFamily="2"/>
              </a:defRPr>
            </a:defPPr>
            <a:lvl1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2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rebuchet MS"/>
                <a:ea typeface="Microsoft YaHei" pitchFamily="2"/>
                <a:cs typeface="Mangal" pitchFamily="2"/>
              </a:defRPr>
            </a:lvl1pPr>
            <a:lvl2pPr marL="864000" lvl="1" indent="-324000" algn="l" hangingPunct="1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rebuchet MS"/>
                <a:ea typeface="Microsoft YaHei" pitchFamily="2"/>
                <a:cs typeface="Mangal" pitchFamily="2"/>
              </a:defRPr>
            </a:lvl2pPr>
            <a:lvl3pPr marL="1295999" lvl="2" indent="-288000" algn="l" hangingPunct="1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ru-RU" sz="2000" b="0" i="0" u="none" strike="noStrike" kern="1200" spc="0">
                <a:ln>
                  <a:noFill/>
                </a:ln>
                <a:solidFill>
                  <a:srgbClr val="6F6F6F"/>
                </a:solidFill>
                <a:latin typeface="Trebuchet MS"/>
                <a:ea typeface="Microsoft YaHei" pitchFamily="2"/>
                <a:cs typeface="Mangal" pitchFamily="2"/>
              </a:defRPr>
            </a:lvl3pPr>
            <a:lvl4pPr marL="1728000" lvl="3" indent="-216000" algn="l" hangingPunct="1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rebuchet MS"/>
                <a:ea typeface="Microsoft YaHei" pitchFamily="2"/>
                <a:cs typeface="Mangal" pitchFamily="2"/>
              </a:defRPr>
            </a:lvl4pPr>
            <a:lvl5pPr marL="2160000" lvl="4" indent="-216000" algn="l" hangingPunct="1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rebuchet MS"/>
                <a:ea typeface="Microsoft YaHei" pitchFamily="2"/>
                <a:cs typeface="Mangal" pitchFamily="2"/>
              </a:defRPr>
            </a:lvl5pPr>
            <a:lvl6pPr marL="259200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rebuchet MS"/>
                <a:ea typeface="Microsoft YaHei" pitchFamily="2"/>
                <a:cs typeface="Mangal" pitchFamily="2"/>
              </a:defRPr>
            </a:lvl6pPr>
            <a:lvl7pPr marL="302400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rebuchet MS"/>
                <a:ea typeface="Microsoft YaHei" pitchFamily="2"/>
                <a:cs typeface="Mangal" pitchFamily="2"/>
              </a:defRPr>
            </a:lvl7pPr>
            <a:lvl8pPr marL="345600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rebuchet MS"/>
                <a:ea typeface="Microsoft YaHei" pitchFamily="2"/>
                <a:cs typeface="Mangal" pitchFamily="2"/>
              </a:defRPr>
            </a:lvl8pPr>
            <a:lvl9pPr marL="3887999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rebuchet MS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lvl="0" algn="l" rtl="0" hangingPunct="1">
        <a:spcBef>
          <a:spcPts val="0"/>
        </a:spcBef>
        <a:spcAft>
          <a:spcPts val="0"/>
        </a:spcAft>
        <a:buNone/>
        <a:tabLst/>
        <a:defRPr lang="ru-RU" sz="4200" b="1" i="0" u="none" strike="noStrike" kern="1200" spc="0">
          <a:ln>
            <a:noFill/>
          </a:ln>
          <a:solidFill>
            <a:srgbClr val="5D194F"/>
          </a:solidFill>
          <a:latin typeface="Trebuchet MS" pitchFamily="18"/>
          <a:ea typeface="Microsoft YaHei" pitchFamily="2"/>
          <a:cs typeface="Mangal" pitchFamily="2"/>
        </a:defRPr>
      </a:lvl1pPr>
    </p:titleStyle>
    <p:bodyStyle>
      <a:lvl1pPr algn="l" rtl="0" hangingPunct="1">
        <a:spcBef>
          <a:spcPts val="0"/>
        </a:spcBef>
        <a:spcAft>
          <a:spcPts val="1417"/>
        </a:spcAft>
        <a:tabLst/>
        <a:defRPr lang="ru-RU" sz="2600" b="0" i="0" u="none" strike="noStrike" kern="1200" spc="0">
          <a:ln>
            <a:noFill/>
          </a:ln>
          <a:solidFill>
            <a:srgbClr val="000000"/>
          </a:solidFill>
          <a:latin typeface="Trebuchet MS" pitchFamily="18"/>
          <a:ea typeface="Microsoft YaHei" pitchFamily="2"/>
          <a:cs typeface="Mangal" pitchFamily="2"/>
        </a:defRPr>
      </a:lvl1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8"/>
          <p:cNvSpPr/>
          <p:nvPr/>
        </p:nvSpPr>
        <p:spPr>
          <a:xfrm>
            <a:off x="8153280" y="0"/>
            <a:ext cx="990360" cy="685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blipFill>
            <a:blip r:embed="rId13" cstate="print"/>
            <a:tile sx="49961" sy="49961" algn="tl"/>
          </a:blipFill>
          <a:ln>
            <a:noFill/>
            <a:prstDash val="solid"/>
          </a:ln>
        </p:spPr>
        <p:txBody>
          <a:bodyPr vert="horz" wrap="square" lIns="90000" tIns="45000" rIns="90000" bIns="45000" anchor="ctr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320040"/>
            <a:ext cx="7238520" cy="114264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ru-RU"/>
              <a:t>Для правки текста заголовка щелкните мышьюОбразец заголовка</a:t>
            </a:r>
          </a:p>
        </p:txBody>
      </p:sp>
      <p:sp>
        <p:nvSpPr>
          <p:cNvPr id="4" name="Содержимое 2"/>
          <p:cNvSpPr txBox="1">
            <a:spLocks noGrp="1"/>
          </p:cNvSpPr>
          <p:nvPr>
            <p:ph type="body" idx="1"/>
          </p:nvPr>
        </p:nvSpPr>
        <p:spPr>
          <a:xfrm>
            <a:off x="457200" y="1609560"/>
            <a:ext cx="7238520" cy="484596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/>
          <a:lstStyle>
            <a:def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2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rebuchet MS"/>
                <a:ea typeface="Microsoft YaHei" pitchFamily="2"/>
                <a:cs typeface="Mangal" pitchFamily="2"/>
              </a:defRPr>
            </a:defPPr>
            <a:lvl1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2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rebuchet MS"/>
                <a:ea typeface="Microsoft YaHei" pitchFamily="2"/>
                <a:cs typeface="Mangal" pitchFamily="2"/>
              </a:defRPr>
            </a:lvl1pPr>
            <a:lvl2pPr marL="864000" lvl="1" indent="-324000" algn="l" hangingPunct="1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rebuchet MS"/>
                <a:ea typeface="Microsoft YaHei" pitchFamily="2"/>
                <a:cs typeface="Mangal" pitchFamily="2"/>
              </a:defRPr>
            </a:lvl2pPr>
            <a:lvl3pPr marL="1295999" lvl="2" indent="-288000" algn="l" hangingPunct="1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ru-RU" sz="2000" b="0" i="0" u="none" strike="noStrike" kern="1200" spc="0">
                <a:ln>
                  <a:noFill/>
                </a:ln>
                <a:solidFill>
                  <a:srgbClr val="6F6F6F"/>
                </a:solidFill>
                <a:latin typeface="Trebuchet MS"/>
                <a:ea typeface="Microsoft YaHei" pitchFamily="2"/>
                <a:cs typeface="Mangal" pitchFamily="2"/>
              </a:defRPr>
            </a:lvl3pPr>
            <a:lvl4pPr marL="1728000" lvl="3" indent="-216000" algn="l" hangingPunct="1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rebuchet MS"/>
                <a:ea typeface="Microsoft YaHei" pitchFamily="2"/>
                <a:cs typeface="Mangal" pitchFamily="2"/>
              </a:defRPr>
            </a:lvl4pPr>
            <a:lvl5pPr marL="2160000" lvl="4" indent="-216000" algn="l" hangingPunct="1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rebuchet MS"/>
                <a:ea typeface="Microsoft YaHei" pitchFamily="2"/>
                <a:cs typeface="Mangal" pitchFamily="2"/>
              </a:defRPr>
            </a:lvl5pPr>
            <a:lvl6pPr marL="259200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rebuchet MS"/>
                <a:ea typeface="Microsoft YaHei" pitchFamily="2"/>
                <a:cs typeface="Mangal" pitchFamily="2"/>
              </a:defRPr>
            </a:lvl6pPr>
            <a:lvl7pPr marL="302400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rebuchet MS"/>
                <a:ea typeface="Microsoft YaHei" pitchFamily="2"/>
                <a:cs typeface="Mangal" pitchFamily="2"/>
              </a:defRPr>
            </a:lvl7pPr>
            <a:lvl8pPr marL="345600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rebuchet MS"/>
                <a:ea typeface="Microsoft YaHei" pitchFamily="2"/>
                <a:cs typeface="Mangal" pitchFamily="2"/>
              </a:defRPr>
            </a:lvl8pPr>
            <a:lvl9pPr marL="3887999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rebuchet MS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ru-RU"/>
              <a:t>Для правки структуры щелкните мышью</a:t>
            </a:r>
          </a:p>
          <a:p>
            <a:pPr lvl="1"/>
            <a:r>
              <a:rPr lang="ru-RU"/>
              <a:t>Второй уровень структуры</a:t>
            </a:r>
          </a:p>
          <a:p>
            <a:pPr lvl="2"/>
            <a:r>
              <a:rPr lang="ru-RU"/>
              <a:t>Третий уровень структуры</a:t>
            </a:r>
          </a:p>
          <a:p>
            <a:pPr lvl="3"/>
            <a:r>
              <a:rPr lang="ru-RU"/>
              <a:t>Четвёртый уровень структуры</a:t>
            </a:r>
          </a:p>
          <a:p>
            <a:pPr lvl="4"/>
            <a:r>
              <a:rPr lang="ru-RU"/>
              <a:t>Пятый уровень структуры</a:t>
            </a:r>
          </a:p>
          <a:p>
            <a:pPr lvl="5"/>
            <a:r>
              <a:rPr lang="ru-RU"/>
              <a:t>Шестой уровень структуры</a:t>
            </a:r>
          </a:p>
          <a:p>
            <a:pPr lvl="6"/>
            <a:r>
              <a:rPr lang="ru-RU"/>
              <a:t>Седьмой уровень структуры</a:t>
            </a:r>
          </a:p>
          <a:p>
            <a:pPr lvl="7"/>
            <a:r>
              <a:rPr lang="ru-RU"/>
              <a:t>Восьмой уровень структуры</a:t>
            </a:r>
          </a:p>
          <a:p>
            <a:pPr lvl="0"/>
            <a:r>
              <a:rPr lang="ru-RU"/>
              <a:t>Девятый уровень структурыОбразец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 txBox="1">
            <a:spLocks noGrp="1"/>
          </p:cNvSpPr>
          <p:nvPr>
            <p:ph type="dt" sz="half" idx="2"/>
          </p:nvPr>
        </p:nvSpPr>
        <p:spPr>
          <a:xfrm>
            <a:off x="4245840" y="6558120"/>
            <a:ext cx="2001960" cy="22644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spc="0">
                <a:solidFill>
                  <a:srgbClr val="000000"/>
                </a:solidFill>
                <a:latin typeface="Trebuchet MS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E955E02B-CD2B-4E0F-BF8A-EC31AD981240}" type="datetime1">
              <a:rPr lang="ru-RU"/>
              <a:pPr lvl="0"/>
              <a:t>17.03.2015</a:t>
            </a:fld>
            <a:endParaRPr lang="ru-RU"/>
          </a:p>
        </p:txBody>
      </p:sp>
      <p:sp>
        <p:nvSpPr>
          <p:cNvPr id="6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457200" y="6558120"/>
            <a:ext cx="3657240" cy="22824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/>
          <a:lstStyle>
            <a:lvl1pPr lvl="0" rtl="0" hangingPunct="0">
              <a:buNone/>
              <a:tabLst/>
              <a:defRPr lang="ru-RU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6251399" y="6556320"/>
            <a:ext cx="587880" cy="22824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spc="0">
                <a:solidFill>
                  <a:srgbClr val="000000"/>
                </a:solidFill>
                <a:latin typeface="Trebuchet MS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18445DF5-A417-4350-8B62-DB73CA5211C1}" type="slidenum">
              <a:rPr/>
              <a:pPr lvl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lvl="0" algn="l" rtl="0" hangingPunct="1">
        <a:spcBef>
          <a:spcPts val="0"/>
        </a:spcBef>
        <a:spcAft>
          <a:spcPts val="0"/>
        </a:spcAft>
        <a:buNone/>
        <a:tabLst/>
        <a:defRPr lang="ru-RU" sz="3800" b="1" i="0" u="none" strike="noStrike" kern="1200" spc="0">
          <a:ln>
            <a:noFill/>
          </a:ln>
          <a:solidFill>
            <a:srgbClr val="5D194F"/>
          </a:solidFill>
          <a:latin typeface="Trebuchet MS" pitchFamily="18"/>
          <a:ea typeface="Microsoft YaHei" pitchFamily="2"/>
          <a:cs typeface="Mangal" pitchFamily="2"/>
        </a:defRPr>
      </a:lvl1pPr>
    </p:titleStyle>
    <p:bodyStyle>
      <a:lvl1pPr lvl="0" rtl="0">
        <a:buSzPct val="45000"/>
        <a:buFont typeface="StarSymbol"/>
        <a:buChar char="●"/>
        <a:tabLst/>
        <a:defRPr lang="ru-RU" sz="2600" b="0" i="0" u="none" strike="noStrike" spc="0">
          <a:solidFill>
            <a:srgbClr val="000000"/>
          </a:solidFill>
          <a:latin typeface="Trebuchet MS" pitchFamily="18"/>
        </a:defRPr>
      </a:lvl1pPr>
      <a:lvl2pPr lvl="1" rtl="0">
        <a:buSzPct val="45000"/>
        <a:buFont typeface="StarSymbol"/>
        <a:buChar char="●"/>
        <a:tabLst/>
        <a:defRPr lang="ru-RU" sz="2600" b="0" i="0" u="none" strike="noStrike" spc="0">
          <a:solidFill>
            <a:srgbClr val="000000"/>
          </a:solidFill>
          <a:latin typeface="Trebuchet MS" pitchFamily="18"/>
        </a:defRPr>
      </a:lvl2pPr>
      <a:lvl3pPr lvl="2" rtl="0">
        <a:buSzPct val="75000"/>
        <a:buFont typeface="StarSymbol"/>
        <a:buChar char="–"/>
        <a:tabLst/>
        <a:defRPr lang="ru-RU" sz="2600" b="0" i="0" u="none" strike="noStrike" spc="0">
          <a:solidFill>
            <a:srgbClr val="000000"/>
          </a:solidFill>
          <a:latin typeface="Trebuchet MS" pitchFamily="18"/>
        </a:defRPr>
      </a:lvl3pPr>
      <a:lvl4pPr lvl="3" rtl="0">
        <a:buSzPct val="45000"/>
        <a:buFont typeface="StarSymbol"/>
        <a:buChar char="●"/>
        <a:tabLst/>
        <a:defRPr lang="ru-RU" sz="2600" b="0" i="0" u="none" strike="noStrike" spc="0">
          <a:solidFill>
            <a:srgbClr val="000000"/>
          </a:solidFill>
          <a:latin typeface="Trebuchet MS" pitchFamily="18"/>
        </a:defRPr>
      </a:lvl4pPr>
      <a:lvl5pPr lvl="4" rtl="0">
        <a:buSzPct val="75000"/>
        <a:buFont typeface="StarSymbol"/>
        <a:buChar char="–"/>
        <a:tabLst/>
        <a:defRPr lang="ru-RU" sz="2600" b="0" i="0" u="none" strike="noStrike" spc="0">
          <a:solidFill>
            <a:srgbClr val="000000"/>
          </a:solidFill>
          <a:latin typeface="Trebuchet MS" pitchFamily="18"/>
        </a:defRPr>
      </a:lvl5pPr>
      <a:lvl6pPr lvl="5" rtl="0">
        <a:buSzPct val="45000"/>
        <a:buFont typeface="StarSymbol"/>
        <a:buChar char="●"/>
        <a:tabLst/>
        <a:defRPr lang="ru-RU" sz="2600" b="0" i="0" u="none" strike="noStrike" spc="0">
          <a:solidFill>
            <a:srgbClr val="000000"/>
          </a:solidFill>
          <a:latin typeface="Trebuchet MS" pitchFamily="18"/>
        </a:defRPr>
      </a:lvl6pPr>
      <a:lvl7pPr lvl="6" rtl="0">
        <a:buSzPct val="45000"/>
        <a:buFont typeface="StarSymbol"/>
        <a:buChar char="●"/>
        <a:tabLst/>
        <a:defRPr lang="ru-RU" sz="2600" b="0" i="0" u="none" strike="noStrike" spc="0">
          <a:solidFill>
            <a:srgbClr val="000000"/>
          </a:solidFill>
          <a:latin typeface="Trebuchet MS" pitchFamily="18"/>
        </a:defRPr>
      </a:lvl7pPr>
      <a:lvl8pPr lvl="7" rtl="0">
        <a:buSzPct val="45000"/>
        <a:buFont typeface="StarSymbol"/>
        <a:buChar char="●"/>
        <a:tabLst/>
        <a:defRPr lang="ru-RU" sz="2600" b="0" i="0" u="none" strike="noStrike" spc="0">
          <a:solidFill>
            <a:srgbClr val="000000"/>
          </a:solidFill>
          <a:latin typeface="Trebuchet MS" pitchFamily="18"/>
        </a:defRPr>
      </a:lvl8pPr>
      <a:lvl9pPr marL="0" marR="0" lvl="0" indent="0" algn="l" rtl="0" hangingPunct="1">
        <a:spcBef>
          <a:spcPts val="601"/>
        </a:spcBef>
        <a:spcAft>
          <a:spcPts val="1417"/>
        </a:spcAft>
        <a:buClr>
          <a:srgbClr val="B13F9A"/>
        </a:buClr>
        <a:buSzPct val="73000"/>
        <a:buFont typeface="Wingdings 2"/>
        <a:buChar char=""/>
        <a:tabLst/>
        <a:defRPr lang="ru-RU" sz="2600" b="0" i="0" u="none" strike="noStrike" spc="0">
          <a:solidFill>
            <a:srgbClr val="000000"/>
          </a:solidFill>
          <a:latin typeface="Trebuchet MS" pitchFamily="18"/>
        </a:defRPr>
      </a:lvl9pPr>
    </p:bodyStyle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8"/>
          <p:cNvSpPr/>
          <p:nvPr/>
        </p:nvSpPr>
        <p:spPr>
          <a:xfrm>
            <a:off x="8153280" y="0"/>
            <a:ext cx="990360" cy="685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blipFill>
            <a:blip r:embed="rId13" cstate="print"/>
            <a:tile sx="49961" sy="49961" algn="tl"/>
          </a:blipFill>
          <a:ln>
            <a:noFill/>
            <a:prstDash val="solid"/>
          </a:ln>
        </p:spPr>
        <p:txBody>
          <a:bodyPr vert="horz" wrap="square" lIns="90000" tIns="45000" rIns="90000" bIns="45000" anchor="ctr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320040"/>
            <a:ext cx="7241760" cy="114264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ru-RU"/>
              <a:t>Для правки текста заголовка щелкните мышьюОбразец заголовка</a:t>
            </a:r>
          </a:p>
        </p:txBody>
      </p:sp>
      <p:sp>
        <p:nvSpPr>
          <p:cNvPr id="4" name="Содержимое 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520079" cy="452556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/>
          <a:lstStyle>
            <a:def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2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rebuchet MS"/>
                <a:ea typeface="Microsoft YaHei" pitchFamily="2"/>
                <a:cs typeface="Mangal" pitchFamily="2"/>
              </a:defRPr>
            </a:defPPr>
            <a:lvl1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2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rebuchet MS"/>
                <a:ea typeface="Microsoft YaHei" pitchFamily="2"/>
                <a:cs typeface="Mangal" pitchFamily="2"/>
              </a:defRPr>
            </a:lvl1pPr>
            <a:lvl2pPr marL="864000" lvl="1" indent="-324000" algn="l" hangingPunct="1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rebuchet MS"/>
                <a:ea typeface="Microsoft YaHei" pitchFamily="2"/>
                <a:cs typeface="Mangal" pitchFamily="2"/>
              </a:defRPr>
            </a:lvl2pPr>
            <a:lvl3pPr marL="1295999" lvl="2" indent="-288000" algn="l" hangingPunct="1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ru-RU" sz="2000" b="0" i="0" u="none" strike="noStrike" kern="1200" spc="0">
                <a:ln>
                  <a:noFill/>
                </a:ln>
                <a:solidFill>
                  <a:srgbClr val="6F6F6F"/>
                </a:solidFill>
                <a:latin typeface="Trebuchet MS"/>
                <a:ea typeface="Microsoft YaHei" pitchFamily="2"/>
                <a:cs typeface="Mangal" pitchFamily="2"/>
              </a:defRPr>
            </a:lvl3pPr>
            <a:lvl4pPr marL="1728000" lvl="3" indent="-216000" algn="l" hangingPunct="1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rebuchet MS"/>
                <a:ea typeface="Microsoft YaHei" pitchFamily="2"/>
                <a:cs typeface="Mangal" pitchFamily="2"/>
              </a:defRPr>
            </a:lvl4pPr>
            <a:lvl5pPr marL="2160000" lvl="4" indent="-216000" algn="l" hangingPunct="1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rebuchet MS"/>
                <a:ea typeface="Microsoft YaHei" pitchFamily="2"/>
                <a:cs typeface="Mangal" pitchFamily="2"/>
              </a:defRPr>
            </a:lvl5pPr>
            <a:lvl6pPr marL="259200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rebuchet MS"/>
                <a:ea typeface="Microsoft YaHei" pitchFamily="2"/>
                <a:cs typeface="Mangal" pitchFamily="2"/>
              </a:defRPr>
            </a:lvl6pPr>
            <a:lvl7pPr marL="302400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rebuchet MS"/>
                <a:ea typeface="Microsoft YaHei" pitchFamily="2"/>
                <a:cs typeface="Mangal" pitchFamily="2"/>
              </a:defRPr>
            </a:lvl7pPr>
            <a:lvl8pPr marL="345600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rebuchet MS"/>
                <a:ea typeface="Microsoft YaHei" pitchFamily="2"/>
                <a:cs typeface="Mangal" pitchFamily="2"/>
              </a:defRPr>
            </a:lvl8pPr>
            <a:lvl9pPr marL="3887999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rebuchet MS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ru-RU"/>
              <a:t>Для правки структуры щелкните мышью</a:t>
            </a:r>
          </a:p>
          <a:p>
            <a:pPr lvl="1"/>
            <a:r>
              <a:rPr lang="ru-RU"/>
              <a:t>Второй уровень структуры</a:t>
            </a:r>
          </a:p>
          <a:p>
            <a:pPr lvl="2"/>
            <a:r>
              <a:rPr lang="ru-RU"/>
              <a:t>Третий уровень структуры</a:t>
            </a:r>
          </a:p>
          <a:p>
            <a:pPr lvl="3"/>
            <a:r>
              <a:rPr lang="ru-RU"/>
              <a:t>Четвёртый уровень структуры</a:t>
            </a:r>
          </a:p>
          <a:p>
            <a:pPr lvl="4"/>
            <a:r>
              <a:rPr lang="ru-RU"/>
              <a:t>Пятый уровень структуры</a:t>
            </a:r>
          </a:p>
          <a:p>
            <a:pPr lvl="5"/>
            <a:r>
              <a:rPr lang="ru-RU"/>
              <a:t>Шестой уровень структуры</a:t>
            </a:r>
          </a:p>
          <a:p>
            <a:pPr lvl="6"/>
            <a:r>
              <a:rPr lang="ru-RU"/>
              <a:t>Седьмой уровень структуры</a:t>
            </a:r>
          </a:p>
          <a:p>
            <a:pPr lvl="7"/>
            <a:r>
              <a:rPr lang="ru-RU"/>
              <a:t>Восьмой уровень структуры</a:t>
            </a:r>
          </a:p>
          <a:p>
            <a:pPr lvl="0"/>
            <a:r>
              <a:rPr lang="ru-RU"/>
              <a:t>Девятый уровень структурыОбразец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3"/>
          <p:cNvSpPr txBox="1">
            <a:spLocks noGrp="1"/>
          </p:cNvSpPr>
          <p:nvPr>
            <p:ph type="body" sz="quarter" idx="4294967295"/>
          </p:nvPr>
        </p:nvSpPr>
        <p:spPr>
          <a:xfrm>
            <a:off x="4178879" y="1600200"/>
            <a:ext cx="3520079" cy="452556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/>
          <a:lstStyle>
            <a:def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2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rebuchet MS"/>
                <a:ea typeface="Microsoft YaHei" pitchFamily="2"/>
                <a:cs typeface="Mangal" pitchFamily="2"/>
              </a:defRPr>
            </a:defPPr>
            <a:lvl1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2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rebuchet MS"/>
                <a:ea typeface="Microsoft YaHei" pitchFamily="2"/>
                <a:cs typeface="Mangal" pitchFamily="2"/>
              </a:defRPr>
            </a:lvl1pPr>
            <a:lvl2pPr marL="864000" lvl="1" indent="-324000" algn="l" hangingPunct="1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rebuchet MS"/>
                <a:ea typeface="Microsoft YaHei" pitchFamily="2"/>
                <a:cs typeface="Mangal" pitchFamily="2"/>
              </a:defRPr>
            </a:lvl2pPr>
            <a:lvl3pPr marL="1295999" lvl="2" indent="-288000" algn="l" hangingPunct="1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ru-RU" sz="2000" b="0" i="0" u="none" strike="noStrike" kern="1200" spc="0">
                <a:ln>
                  <a:noFill/>
                </a:ln>
                <a:solidFill>
                  <a:srgbClr val="6F6F6F"/>
                </a:solidFill>
                <a:latin typeface="Trebuchet MS"/>
                <a:ea typeface="Microsoft YaHei" pitchFamily="2"/>
                <a:cs typeface="Mangal" pitchFamily="2"/>
              </a:defRPr>
            </a:lvl3pPr>
            <a:lvl4pPr marL="1728000" lvl="3" indent="-216000" algn="l" hangingPunct="1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rebuchet MS"/>
                <a:ea typeface="Microsoft YaHei" pitchFamily="2"/>
                <a:cs typeface="Mangal" pitchFamily="2"/>
              </a:defRPr>
            </a:lvl4pPr>
            <a:lvl5pPr marL="2160000" lvl="4" indent="-216000" algn="l" hangingPunct="1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rebuchet MS"/>
                <a:ea typeface="Microsoft YaHei" pitchFamily="2"/>
                <a:cs typeface="Mangal" pitchFamily="2"/>
              </a:defRPr>
            </a:lvl5pPr>
            <a:lvl6pPr marL="259200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rebuchet MS"/>
                <a:ea typeface="Microsoft YaHei" pitchFamily="2"/>
                <a:cs typeface="Mangal" pitchFamily="2"/>
              </a:defRPr>
            </a:lvl6pPr>
            <a:lvl7pPr marL="302400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rebuchet MS"/>
                <a:ea typeface="Microsoft YaHei" pitchFamily="2"/>
                <a:cs typeface="Mangal" pitchFamily="2"/>
              </a:defRPr>
            </a:lvl7pPr>
            <a:lvl8pPr marL="345600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rebuchet MS"/>
                <a:ea typeface="Microsoft YaHei" pitchFamily="2"/>
                <a:cs typeface="Mangal" pitchFamily="2"/>
              </a:defRPr>
            </a:lvl8pPr>
            <a:lvl9pPr marL="3887999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rebuchet MS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ru-RU"/>
              <a:t>Для правки структуры щелкните мышью</a:t>
            </a:r>
          </a:p>
          <a:p>
            <a:pPr lvl="1"/>
            <a:r>
              <a:rPr lang="ru-RU"/>
              <a:t>Второй уровень структуры</a:t>
            </a:r>
          </a:p>
          <a:p>
            <a:pPr lvl="2"/>
            <a:r>
              <a:rPr lang="ru-RU"/>
              <a:t>Третий уровень структуры</a:t>
            </a:r>
          </a:p>
          <a:p>
            <a:pPr lvl="3"/>
            <a:r>
              <a:rPr lang="ru-RU"/>
              <a:t>Четвёртый уровень структуры</a:t>
            </a:r>
          </a:p>
          <a:p>
            <a:pPr lvl="4"/>
            <a:r>
              <a:rPr lang="ru-RU"/>
              <a:t>Пятый уровень структуры</a:t>
            </a:r>
          </a:p>
          <a:p>
            <a:pPr lvl="5"/>
            <a:r>
              <a:rPr lang="ru-RU"/>
              <a:t>Шестой уровень структуры</a:t>
            </a:r>
          </a:p>
          <a:p>
            <a:pPr lvl="6"/>
            <a:r>
              <a:rPr lang="ru-RU"/>
              <a:t>Седьмой уровень структуры</a:t>
            </a:r>
          </a:p>
          <a:p>
            <a:pPr lvl="7"/>
            <a:r>
              <a:rPr lang="ru-RU"/>
              <a:t>Восьмой уровень структуры</a:t>
            </a:r>
          </a:p>
          <a:p>
            <a:pPr lvl="0"/>
            <a:r>
              <a:rPr lang="ru-RU"/>
              <a:t>Девятый уровень структурыОбразец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Дата 4"/>
          <p:cNvSpPr txBox="1">
            <a:spLocks noGrp="1"/>
          </p:cNvSpPr>
          <p:nvPr>
            <p:ph type="dt" sz="half" idx="2"/>
          </p:nvPr>
        </p:nvSpPr>
        <p:spPr>
          <a:xfrm>
            <a:off x="4245840" y="6558120"/>
            <a:ext cx="2001960" cy="22644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spc="0">
                <a:solidFill>
                  <a:srgbClr val="000000"/>
                </a:solidFill>
                <a:latin typeface="Trebuchet MS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EBE33483-8017-4141-8C5B-CA381C252A98}" type="datetime1">
              <a:rPr lang="ru-RU"/>
              <a:pPr lvl="0"/>
              <a:t>17.03.2015</a:t>
            </a:fld>
            <a:endParaRPr lang="ru-RU"/>
          </a:p>
        </p:txBody>
      </p:sp>
      <p:sp>
        <p:nvSpPr>
          <p:cNvPr id="7" name="Нижний колонтитул 5"/>
          <p:cNvSpPr txBox="1">
            <a:spLocks noGrp="1"/>
          </p:cNvSpPr>
          <p:nvPr>
            <p:ph type="ftr" sz="quarter" idx="3"/>
          </p:nvPr>
        </p:nvSpPr>
        <p:spPr>
          <a:xfrm>
            <a:off x="457200" y="6558120"/>
            <a:ext cx="3657240" cy="22824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/>
          <a:lstStyle>
            <a:lvl1pPr lvl="0" rtl="0" hangingPunct="0">
              <a:buNone/>
              <a:tabLst/>
              <a:defRPr lang="ru-RU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8" name="Номер слайда 6"/>
          <p:cNvSpPr txBox="1">
            <a:spLocks noGrp="1"/>
          </p:cNvSpPr>
          <p:nvPr>
            <p:ph type="sldNum" sz="quarter" idx="4"/>
          </p:nvPr>
        </p:nvSpPr>
        <p:spPr>
          <a:xfrm>
            <a:off x="6251399" y="6556320"/>
            <a:ext cx="587880" cy="22824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spc="0">
                <a:solidFill>
                  <a:srgbClr val="000000"/>
                </a:solidFill>
                <a:latin typeface="Trebuchet MS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D7BAE90D-95DB-4922-ACA7-A2852AB335DC}" type="slidenum">
              <a:rPr/>
              <a:pPr lvl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lvl="0" algn="l" rtl="0" hangingPunct="1">
        <a:spcBef>
          <a:spcPts val="0"/>
        </a:spcBef>
        <a:spcAft>
          <a:spcPts val="0"/>
        </a:spcAft>
        <a:buNone/>
        <a:tabLst/>
        <a:defRPr lang="ru-RU" sz="3800" b="1" i="0" u="none" strike="noStrike" kern="1200" spc="0">
          <a:ln>
            <a:noFill/>
          </a:ln>
          <a:solidFill>
            <a:srgbClr val="5D194F"/>
          </a:solidFill>
          <a:latin typeface="Trebuchet MS" pitchFamily="18"/>
          <a:ea typeface="Microsoft YaHei" pitchFamily="2"/>
          <a:cs typeface="Mangal" pitchFamily="2"/>
        </a:defRPr>
      </a:lvl1pPr>
    </p:titleStyle>
    <p:bodyStyle>
      <a:lvl1pPr lvl="0" rtl="0">
        <a:buSzPct val="45000"/>
        <a:buFont typeface="StarSymbol"/>
        <a:buChar char="●"/>
        <a:tabLst/>
        <a:defRPr lang="ru-RU" sz="2800" b="0" i="0" u="none" strike="noStrike" spc="0">
          <a:solidFill>
            <a:srgbClr val="000000"/>
          </a:solidFill>
          <a:latin typeface="Trebuchet MS" pitchFamily="18"/>
        </a:defRPr>
      </a:lvl1pPr>
      <a:lvl2pPr lvl="1" rtl="0">
        <a:buSzPct val="45000"/>
        <a:buFont typeface="StarSymbol"/>
        <a:buChar char="●"/>
        <a:tabLst/>
        <a:defRPr lang="ru-RU" sz="2800" b="0" i="0" u="none" strike="noStrike" spc="0">
          <a:solidFill>
            <a:srgbClr val="000000"/>
          </a:solidFill>
          <a:latin typeface="Trebuchet MS" pitchFamily="18"/>
        </a:defRPr>
      </a:lvl2pPr>
      <a:lvl3pPr lvl="2" rtl="0">
        <a:buSzPct val="75000"/>
        <a:buFont typeface="StarSymbol"/>
        <a:buChar char="–"/>
        <a:tabLst/>
        <a:defRPr lang="ru-RU" sz="2800" b="0" i="0" u="none" strike="noStrike" spc="0">
          <a:solidFill>
            <a:srgbClr val="000000"/>
          </a:solidFill>
          <a:latin typeface="Trebuchet MS" pitchFamily="18"/>
        </a:defRPr>
      </a:lvl3pPr>
      <a:lvl4pPr lvl="3" rtl="0">
        <a:buSzPct val="45000"/>
        <a:buFont typeface="StarSymbol"/>
        <a:buChar char="●"/>
        <a:tabLst/>
        <a:defRPr lang="ru-RU" sz="2800" b="0" i="0" u="none" strike="noStrike" spc="0">
          <a:solidFill>
            <a:srgbClr val="000000"/>
          </a:solidFill>
          <a:latin typeface="Trebuchet MS" pitchFamily="18"/>
        </a:defRPr>
      </a:lvl4pPr>
      <a:lvl5pPr lvl="4" rtl="0">
        <a:buSzPct val="75000"/>
        <a:buFont typeface="StarSymbol"/>
        <a:buChar char="–"/>
        <a:tabLst/>
        <a:defRPr lang="ru-RU" sz="2800" b="0" i="0" u="none" strike="noStrike" spc="0">
          <a:solidFill>
            <a:srgbClr val="000000"/>
          </a:solidFill>
          <a:latin typeface="Trebuchet MS" pitchFamily="18"/>
        </a:defRPr>
      </a:lvl5pPr>
      <a:lvl6pPr lvl="5" rtl="0">
        <a:buSzPct val="45000"/>
        <a:buFont typeface="StarSymbol"/>
        <a:buChar char="●"/>
        <a:tabLst/>
        <a:defRPr lang="ru-RU" sz="2800" b="0" i="0" u="none" strike="noStrike" spc="0">
          <a:solidFill>
            <a:srgbClr val="000000"/>
          </a:solidFill>
          <a:latin typeface="Trebuchet MS" pitchFamily="18"/>
        </a:defRPr>
      </a:lvl6pPr>
      <a:lvl7pPr lvl="6" rtl="0">
        <a:buSzPct val="45000"/>
        <a:buFont typeface="StarSymbol"/>
        <a:buChar char="●"/>
        <a:tabLst/>
        <a:defRPr lang="ru-RU" sz="2800" b="0" i="0" u="none" strike="noStrike" spc="0">
          <a:solidFill>
            <a:srgbClr val="000000"/>
          </a:solidFill>
          <a:latin typeface="Trebuchet MS" pitchFamily="18"/>
        </a:defRPr>
      </a:lvl7pPr>
      <a:lvl8pPr lvl="7" rtl="0">
        <a:buSzPct val="45000"/>
        <a:buFont typeface="StarSymbol"/>
        <a:buChar char="●"/>
        <a:tabLst/>
        <a:defRPr lang="ru-RU" sz="2800" b="0" i="0" u="none" strike="noStrike" spc="0">
          <a:solidFill>
            <a:srgbClr val="000000"/>
          </a:solidFill>
          <a:latin typeface="Trebuchet MS" pitchFamily="18"/>
        </a:defRPr>
      </a:lvl8pPr>
      <a:lvl9pPr marL="0" marR="0" lvl="0" indent="0" algn="l" rtl="0" hangingPunct="1">
        <a:spcBef>
          <a:spcPts val="601"/>
        </a:spcBef>
        <a:spcAft>
          <a:spcPts val="1417"/>
        </a:spcAft>
        <a:buClr>
          <a:srgbClr val="B13F9A"/>
        </a:buClr>
        <a:buSzPct val="73000"/>
        <a:buFont typeface="Wingdings 2"/>
        <a:buChar char=""/>
        <a:tabLst/>
        <a:defRPr lang="ru-RU" sz="2800" b="0" i="0" u="none" strike="noStrike" spc="0">
          <a:solidFill>
            <a:srgbClr val="000000"/>
          </a:solidFill>
          <a:latin typeface="Trebuchet MS" pitchFamily="18"/>
        </a:defRPr>
      </a:lvl9pPr>
    </p:bodyStyle>
    <p:otherStyle/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8"/>
          <p:cNvSpPr/>
          <p:nvPr/>
        </p:nvSpPr>
        <p:spPr>
          <a:xfrm>
            <a:off x="8153280" y="0"/>
            <a:ext cx="990360" cy="685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blipFill>
            <a:blip r:embed="rId13" cstate="print"/>
            <a:tile sx="49961" sy="49961" algn="tl"/>
          </a:blipFill>
          <a:ln>
            <a:noFill/>
            <a:prstDash val="solid"/>
          </a:ln>
        </p:spPr>
        <p:txBody>
          <a:bodyPr vert="horz" wrap="square" lIns="90000" tIns="45000" rIns="90000" bIns="45000" anchor="ctr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Заголовок 1"/>
          <p:cNvSpPr txBox="1">
            <a:spLocks noGrp="1"/>
          </p:cNvSpPr>
          <p:nvPr>
            <p:ph type="title"/>
          </p:nvPr>
        </p:nvSpPr>
        <p:spPr>
          <a:xfrm>
            <a:off x="1066680" y="2821680"/>
            <a:ext cx="6255000" cy="1361880"/>
          </a:xfrm>
          <a:prstGeom prst="rect">
            <a:avLst/>
          </a:prstGeom>
          <a:noFill/>
          <a:ln>
            <a:noFill/>
          </a:ln>
        </p:spPr>
        <p:txBody>
          <a:bodyPr wrap="square" lIns="90000" tIns="0" rIns="9000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ru-RU"/>
              <a:t>Для правки текста заголовка щелкните мышьюОбразец заголовка</a:t>
            </a:r>
          </a:p>
        </p:txBody>
      </p:sp>
      <p:sp>
        <p:nvSpPr>
          <p:cNvPr id="4" name="Текст 2"/>
          <p:cNvSpPr txBox="1">
            <a:spLocks noGrp="1"/>
          </p:cNvSpPr>
          <p:nvPr>
            <p:ph type="body" idx="1"/>
          </p:nvPr>
        </p:nvSpPr>
        <p:spPr>
          <a:xfrm>
            <a:off x="1066680" y="1905120"/>
            <a:ext cx="6255000" cy="74304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b"/>
          <a:lstStyle>
            <a:def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2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rebuchet MS"/>
                <a:ea typeface="Microsoft YaHei" pitchFamily="2"/>
                <a:cs typeface="Mangal" pitchFamily="2"/>
              </a:defRPr>
            </a:defPPr>
            <a:lvl1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2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rebuchet MS"/>
                <a:ea typeface="Microsoft YaHei" pitchFamily="2"/>
                <a:cs typeface="Mangal" pitchFamily="2"/>
              </a:defRPr>
            </a:lvl1pPr>
            <a:lvl2pPr marL="864000" lvl="1" indent="-324000" algn="l" hangingPunct="1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rebuchet MS"/>
                <a:ea typeface="Microsoft YaHei" pitchFamily="2"/>
                <a:cs typeface="Mangal" pitchFamily="2"/>
              </a:defRPr>
            </a:lvl2pPr>
            <a:lvl3pPr marL="1295999" lvl="2" indent="-288000" algn="l" hangingPunct="1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ru-RU" sz="2000" b="0" i="0" u="none" strike="noStrike" kern="1200" spc="0">
                <a:ln>
                  <a:noFill/>
                </a:ln>
                <a:solidFill>
                  <a:srgbClr val="6F6F6F"/>
                </a:solidFill>
                <a:latin typeface="Trebuchet MS"/>
                <a:ea typeface="Microsoft YaHei" pitchFamily="2"/>
                <a:cs typeface="Mangal" pitchFamily="2"/>
              </a:defRPr>
            </a:lvl3pPr>
            <a:lvl4pPr marL="1728000" lvl="3" indent="-216000" algn="l" hangingPunct="1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rebuchet MS"/>
                <a:ea typeface="Microsoft YaHei" pitchFamily="2"/>
                <a:cs typeface="Mangal" pitchFamily="2"/>
              </a:defRPr>
            </a:lvl4pPr>
            <a:lvl5pPr marL="2160000" lvl="4" indent="-216000" algn="l" hangingPunct="1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rebuchet MS"/>
                <a:ea typeface="Microsoft YaHei" pitchFamily="2"/>
                <a:cs typeface="Mangal" pitchFamily="2"/>
              </a:defRPr>
            </a:lvl5pPr>
            <a:lvl6pPr marL="259200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rebuchet MS"/>
                <a:ea typeface="Microsoft YaHei" pitchFamily="2"/>
                <a:cs typeface="Mangal" pitchFamily="2"/>
              </a:defRPr>
            </a:lvl6pPr>
            <a:lvl7pPr marL="302400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rebuchet MS"/>
                <a:ea typeface="Microsoft YaHei" pitchFamily="2"/>
                <a:cs typeface="Mangal" pitchFamily="2"/>
              </a:defRPr>
            </a:lvl7pPr>
            <a:lvl8pPr marL="345600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rebuchet MS"/>
                <a:ea typeface="Microsoft YaHei" pitchFamily="2"/>
                <a:cs typeface="Mangal" pitchFamily="2"/>
              </a:defRPr>
            </a:lvl8pPr>
            <a:lvl9pPr marL="3887999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rebuchet MS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ru-RU"/>
              <a:t>Для правки структуры щелкните мышью</a:t>
            </a:r>
          </a:p>
          <a:p>
            <a:pPr lvl="1"/>
            <a:r>
              <a:rPr lang="ru-RU"/>
              <a:t>Второй уровень структуры</a:t>
            </a:r>
          </a:p>
          <a:p>
            <a:pPr lvl="2"/>
            <a:r>
              <a:rPr lang="ru-RU"/>
              <a:t>Третий уровень структуры</a:t>
            </a:r>
          </a:p>
          <a:p>
            <a:pPr lvl="3"/>
            <a:r>
              <a:rPr lang="ru-RU"/>
              <a:t>Четвёртый уровень структуры</a:t>
            </a:r>
          </a:p>
          <a:p>
            <a:pPr lvl="4"/>
            <a:r>
              <a:rPr lang="ru-RU"/>
              <a:t>Пятый уровень структуры</a:t>
            </a:r>
          </a:p>
          <a:p>
            <a:pPr lvl="5"/>
            <a:r>
              <a:rPr lang="ru-RU"/>
              <a:t>Шестой уровень структуры</a:t>
            </a:r>
          </a:p>
          <a:p>
            <a:pPr lvl="6"/>
            <a:r>
              <a:rPr lang="ru-RU"/>
              <a:t>Седьмой уровень структуры</a:t>
            </a:r>
          </a:p>
          <a:p>
            <a:pPr lvl="7"/>
            <a:r>
              <a:rPr lang="ru-RU"/>
              <a:t>Восьмой уровень структуры</a:t>
            </a:r>
          </a:p>
          <a:p>
            <a:pPr lvl="0"/>
            <a:r>
              <a:rPr lang="ru-RU"/>
              <a:t>Девятый уровень структурыОбразец текста</a:t>
            </a:r>
          </a:p>
        </p:txBody>
      </p:sp>
      <p:sp>
        <p:nvSpPr>
          <p:cNvPr id="5" name="Дата 3"/>
          <p:cNvSpPr txBox="1">
            <a:spLocks noGrp="1"/>
          </p:cNvSpPr>
          <p:nvPr>
            <p:ph type="dt" sz="half" idx="2"/>
          </p:nvPr>
        </p:nvSpPr>
        <p:spPr>
          <a:xfrm>
            <a:off x="4724280" y="6556680"/>
            <a:ext cx="2001960" cy="22644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0" anchor="b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spc="0">
                <a:solidFill>
                  <a:srgbClr val="B13F9A"/>
                </a:solidFill>
                <a:latin typeface="Trebuchet MS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3C882E38-EE74-4C2A-836C-7812A25F0B36}" type="datetime1">
              <a:rPr lang="ru-RU"/>
              <a:pPr lvl="0"/>
              <a:t>17.03.2015</a:t>
            </a:fld>
            <a:endParaRPr lang="ru-RU"/>
          </a:p>
        </p:txBody>
      </p:sp>
      <p:sp>
        <p:nvSpPr>
          <p:cNvPr id="6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1735199" y="6556680"/>
            <a:ext cx="2895120" cy="22824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0" anchor="b"/>
          <a:lstStyle>
            <a:lvl1pPr lvl="0" rtl="0" hangingPunct="0">
              <a:buNone/>
              <a:tabLst/>
              <a:defRPr lang="ru-RU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6733799" y="6555240"/>
            <a:ext cx="587880" cy="22824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spc="0">
                <a:solidFill>
                  <a:srgbClr val="000000"/>
                </a:solidFill>
                <a:latin typeface="Trebuchet MS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2D585866-8E7B-4613-B6F6-7053893803DA}" type="slidenum">
              <a:rPr/>
              <a:pPr lvl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lvl="0" algn="l" rtl="0" hangingPunct="1">
        <a:spcBef>
          <a:spcPts val="0"/>
        </a:spcBef>
        <a:spcAft>
          <a:spcPts val="0"/>
        </a:spcAft>
        <a:buNone/>
        <a:tabLst/>
        <a:defRPr lang="ru-RU" sz="4200" b="1" i="0" u="none" strike="noStrike" kern="1200" spc="0">
          <a:ln>
            <a:noFill/>
          </a:ln>
          <a:solidFill>
            <a:srgbClr val="5D194F"/>
          </a:solidFill>
          <a:latin typeface="Trebuchet MS" pitchFamily="18"/>
          <a:ea typeface="Microsoft YaHei" pitchFamily="2"/>
          <a:cs typeface="Mangal" pitchFamily="2"/>
        </a:defRPr>
      </a:lvl1pPr>
    </p:titleStyle>
    <p:bodyStyle>
      <a:lvl1pPr lvl="0" rtl="0">
        <a:buSzPct val="45000"/>
        <a:buFont typeface="StarSymbol"/>
        <a:buChar char="●"/>
        <a:tabLst/>
        <a:defRPr lang="ru-RU" sz="2000" b="0" i="0" u="none" strike="noStrike" spc="0">
          <a:solidFill>
            <a:srgbClr val="000000"/>
          </a:solidFill>
          <a:latin typeface="Trebuchet MS" pitchFamily="18"/>
        </a:defRPr>
      </a:lvl1pPr>
      <a:lvl2pPr lvl="1" rtl="0">
        <a:buSzPct val="45000"/>
        <a:buFont typeface="StarSymbol"/>
        <a:buChar char="●"/>
        <a:tabLst/>
        <a:defRPr lang="ru-RU" sz="2000" b="0" i="0" u="none" strike="noStrike" spc="0">
          <a:solidFill>
            <a:srgbClr val="000000"/>
          </a:solidFill>
          <a:latin typeface="Trebuchet MS" pitchFamily="18"/>
        </a:defRPr>
      </a:lvl2pPr>
      <a:lvl3pPr lvl="2" rtl="0">
        <a:buSzPct val="75000"/>
        <a:buFont typeface="StarSymbol"/>
        <a:buChar char="–"/>
        <a:tabLst/>
        <a:defRPr lang="ru-RU" sz="2000" b="0" i="0" u="none" strike="noStrike" spc="0">
          <a:solidFill>
            <a:srgbClr val="000000"/>
          </a:solidFill>
          <a:latin typeface="Trebuchet MS" pitchFamily="18"/>
        </a:defRPr>
      </a:lvl3pPr>
      <a:lvl4pPr lvl="3" rtl="0">
        <a:buSzPct val="45000"/>
        <a:buFont typeface="StarSymbol"/>
        <a:buChar char="●"/>
        <a:tabLst/>
        <a:defRPr lang="ru-RU" sz="2000" b="0" i="0" u="none" strike="noStrike" spc="0">
          <a:solidFill>
            <a:srgbClr val="000000"/>
          </a:solidFill>
          <a:latin typeface="Trebuchet MS" pitchFamily="18"/>
        </a:defRPr>
      </a:lvl4pPr>
      <a:lvl5pPr lvl="4" rtl="0">
        <a:buSzPct val="75000"/>
        <a:buFont typeface="StarSymbol"/>
        <a:buChar char="–"/>
        <a:tabLst/>
        <a:defRPr lang="ru-RU" sz="2000" b="0" i="0" u="none" strike="noStrike" spc="0">
          <a:solidFill>
            <a:srgbClr val="000000"/>
          </a:solidFill>
          <a:latin typeface="Trebuchet MS" pitchFamily="18"/>
        </a:defRPr>
      </a:lvl5pPr>
      <a:lvl6pPr lvl="5" rtl="0">
        <a:buSzPct val="45000"/>
        <a:buFont typeface="StarSymbol"/>
        <a:buChar char="●"/>
        <a:tabLst/>
        <a:defRPr lang="ru-RU" sz="2000" b="0" i="0" u="none" strike="noStrike" spc="0">
          <a:solidFill>
            <a:srgbClr val="000000"/>
          </a:solidFill>
          <a:latin typeface="Trebuchet MS" pitchFamily="18"/>
        </a:defRPr>
      </a:lvl6pPr>
      <a:lvl7pPr lvl="6" rtl="0">
        <a:buSzPct val="45000"/>
        <a:buFont typeface="StarSymbol"/>
        <a:buChar char="●"/>
        <a:tabLst/>
        <a:defRPr lang="ru-RU" sz="2000" b="0" i="0" u="none" strike="noStrike" spc="0">
          <a:solidFill>
            <a:srgbClr val="000000"/>
          </a:solidFill>
          <a:latin typeface="Trebuchet MS" pitchFamily="18"/>
        </a:defRPr>
      </a:lvl7pPr>
      <a:lvl8pPr lvl="7" rtl="0">
        <a:buSzPct val="45000"/>
        <a:buFont typeface="StarSymbol"/>
        <a:buChar char="●"/>
        <a:tabLst/>
        <a:defRPr lang="ru-RU" sz="2000" b="0" i="0" u="none" strike="noStrike" spc="0">
          <a:solidFill>
            <a:srgbClr val="000000"/>
          </a:solidFill>
          <a:latin typeface="Trebuchet MS" pitchFamily="18"/>
        </a:defRPr>
      </a:lvl8pPr>
      <a:lvl9pPr marL="0" marR="0" lvl="0" indent="0" algn="l" rtl="0" hangingPunct="1">
        <a:spcBef>
          <a:spcPts val="601"/>
        </a:spcBef>
        <a:spcAft>
          <a:spcPts val="1417"/>
        </a:spcAft>
        <a:buNone/>
        <a:tabLst/>
        <a:defRPr lang="ru-RU" sz="2000" b="0" i="0" u="none" strike="noStrike" spc="0">
          <a:solidFill>
            <a:srgbClr val="000000"/>
          </a:solidFill>
          <a:latin typeface="Trebuchet MS" pitchFamily="18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3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3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3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 txBox="1">
            <a:spLocks noGrp="1"/>
          </p:cNvSpPr>
          <p:nvPr>
            <p:ph type="subTitle" idx="4294967295"/>
          </p:nvPr>
        </p:nvSpPr>
        <p:spPr>
          <a:xfrm>
            <a:off x="3357720" y="2214719"/>
            <a:ext cx="5114520" cy="2529719"/>
          </a:xfrm>
        </p:spPr>
        <p:txBody>
          <a:bodyPr wrap="square" lIns="90000" tIns="45000" rIns="9000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>
              <a:spcAft>
                <a:spcPts val="0"/>
              </a:spcAft>
              <a:buNone/>
            </a:pPr>
            <a:endParaRPr lang="ru-RU" sz="3800" b="1">
              <a:solidFill>
                <a:srgbClr val="5D194F"/>
              </a:solidFill>
              <a:latin typeface="Trebuchet MS" pitchFamily="18"/>
            </a:endParaRPr>
          </a:p>
          <a:p>
            <a:pPr marL="0" lvl="0" indent="0">
              <a:spcAft>
                <a:spcPts val="0"/>
              </a:spcAft>
              <a:buNone/>
            </a:pPr>
            <a:endParaRPr lang="ru-RU" sz="2400" b="1">
              <a:latin typeface="Trebuchet MS" pitchFamily="18"/>
            </a:endParaRPr>
          </a:p>
        </p:txBody>
      </p:sp>
      <p:pic>
        <p:nvPicPr>
          <p:cNvPr id="4" name="Содержимое 5"/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214200" y="3357720"/>
            <a:ext cx="5815440" cy="316152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5"/>
          <p:cNvSpPr/>
          <p:nvPr/>
        </p:nvSpPr>
        <p:spPr>
          <a:xfrm>
            <a:off x="2555776" y="1052736"/>
            <a:ext cx="6500520" cy="223505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 w="0">
            <a:solidFill>
              <a:srgbClr val="FFFFFF"/>
            </a:solidFill>
            <a:prstDash val="solid"/>
          </a:ln>
        </p:spPr>
        <p:txBody>
          <a:bodyPr vert="horz" wrap="square" lIns="90000" tIns="45000" rIns="90000" bIns="45000" anchor="t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5400" b="1" i="0" u="none" strike="noStrike" kern="1200" spc="0" dirty="0">
                <a:ln>
                  <a:noFill/>
                </a:ln>
                <a:solidFill>
                  <a:srgbClr val="DF9307"/>
                </a:solidFill>
                <a:latin typeface="Trebuchet MS" pitchFamily="18"/>
                <a:ea typeface="Microsoft YaHei" pitchFamily="2"/>
                <a:cs typeface="Mangal" pitchFamily="2"/>
              </a:rPr>
              <a:t>     </a:t>
            </a:r>
            <a:r>
              <a:rPr lang="ru-RU" sz="7200" b="1" i="0" u="none" strike="noStrike" kern="1200" spc="0" dirty="0">
                <a:ln>
                  <a:noFill/>
                </a:ln>
                <a:solidFill>
                  <a:srgbClr val="FF0000"/>
                </a:solidFill>
                <a:latin typeface="Trebuchet MS" pitchFamily="18"/>
                <a:ea typeface="Microsoft YaHei" pitchFamily="2"/>
                <a:cs typeface="Mangal" pitchFamily="2"/>
              </a:rPr>
              <a:t>Дети войны </a:t>
            </a:r>
            <a:endParaRPr lang="ru-RU" sz="7200" b="1" i="0" u="none" strike="noStrike" kern="1200" spc="0" dirty="0" smtClean="0">
              <a:ln>
                <a:noFill/>
              </a:ln>
              <a:solidFill>
                <a:srgbClr val="FF0000"/>
              </a:solidFill>
              <a:latin typeface="Trebuchet MS" pitchFamily="18"/>
              <a:ea typeface="Microsoft YaHei" pitchFamily="2"/>
              <a:cs typeface="Mangal" pitchFamily="2"/>
            </a:endParaRP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7200" b="1" i="0" u="none" strike="noStrike" kern="1200" spc="0" dirty="0" smtClean="0">
                <a:ln>
                  <a:noFill/>
                </a:ln>
                <a:solidFill>
                  <a:srgbClr val="FF0000"/>
                </a:solidFill>
                <a:latin typeface="Trebuchet MS" pitchFamily="18"/>
                <a:ea typeface="Microsoft YaHei" pitchFamily="2"/>
                <a:cs typeface="Mangal" pitchFamily="2"/>
              </a:rPr>
              <a:t>1941-1945гг</a:t>
            </a:r>
            <a:r>
              <a:rPr lang="ru-RU" sz="7200" b="1" i="0" u="none" strike="noStrike" kern="1200" spc="0" dirty="0">
                <a:ln>
                  <a:noFill/>
                </a:ln>
                <a:solidFill>
                  <a:srgbClr val="FF0000"/>
                </a:solidFill>
                <a:latin typeface="Trebuchet MS" pitchFamily="18"/>
                <a:ea typeface="Microsoft YaHei" pitchFamily="2"/>
                <a:cs typeface="Mangal" pitchFamily="2"/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Семья у разрушенного дома в деревне после авианале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785880" y="0"/>
            <a:ext cx="6910200" cy="114264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/>
              <a:t>Семья у разрушенного дома в деревне после авианалета</a:t>
            </a:r>
          </a:p>
        </p:txBody>
      </p:sp>
      <p:pic>
        <p:nvPicPr>
          <p:cNvPr id="3" name="Содержимое 3"/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827584" y="1268760"/>
            <a:ext cx="6552728" cy="52256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Эвакуация детей и женщин в московское метр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4786200" y="0"/>
            <a:ext cx="3428639" cy="321444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ru-RU" dirty="0"/>
              <a:t>Эвакуация детей и женщин в московское метро</a:t>
            </a:r>
          </a:p>
        </p:txBody>
      </p:sp>
      <p:pic>
        <p:nvPicPr>
          <p:cNvPr id="3" name="Содержимое 3"/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4785840" cy="6857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Дети остаются деть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857159" y="320040"/>
            <a:ext cx="6838559" cy="67968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dirty="0"/>
              <a:t>Дети остаются детьми</a:t>
            </a:r>
          </a:p>
        </p:txBody>
      </p:sp>
      <p:pic>
        <p:nvPicPr>
          <p:cNvPr id="3" name="Содержимое 3"/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179512" y="1268760"/>
            <a:ext cx="7850759" cy="53026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Дети шьют кисеты для бойцов красной арми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4"/>
          <p:cNvSpPr txBox="1">
            <a:spLocks noGrp="1"/>
          </p:cNvSpPr>
          <p:nvPr>
            <p:ph type="title" idx="4294967295"/>
          </p:nvPr>
        </p:nvSpPr>
        <p:spPr>
          <a:xfrm>
            <a:off x="457200" y="0"/>
            <a:ext cx="7238520" cy="128556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ru-RU"/>
              <a:t>Дети шьют кисеты для бойцов красной армии</a:t>
            </a:r>
          </a:p>
        </p:txBody>
      </p:sp>
      <p:pic>
        <p:nvPicPr>
          <p:cNvPr id="3" name="Содержимое 6"/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571320" y="1341720"/>
            <a:ext cx="7025016" cy="5353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Дети снаряжают пулеметные ленты для солда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214200" y="0"/>
            <a:ext cx="7481519" cy="128556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ru-RU" dirty="0"/>
              <a:t>Дети снаряжают пулеметные ленты для солдат</a:t>
            </a:r>
          </a:p>
        </p:txBody>
      </p:sp>
      <p:pic>
        <p:nvPicPr>
          <p:cNvPr id="3" name="Содержимое 3"/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251520" y="1340768"/>
            <a:ext cx="7669440" cy="53044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Сбор грибов и ягод для отправки на фрон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500040" y="0"/>
            <a:ext cx="7643520" cy="164268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ru-RU" dirty="0"/>
              <a:t>Сбор грибов и ягод для отправки на фронт</a:t>
            </a:r>
          </a:p>
        </p:txBody>
      </p:sp>
      <p:pic>
        <p:nvPicPr>
          <p:cNvPr id="3" name="Содержимое 3"/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539552" y="1412776"/>
            <a:ext cx="7233480" cy="51433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Девочки ухаживают в госпиталях за ранены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571320" y="0"/>
            <a:ext cx="7572240" cy="135684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ru-RU" dirty="0"/>
              <a:t>Девочки ухаживают в госпиталях за ранеными</a:t>
            </a:r>
          </a:p>
        </p:txBody>
      </p:sp>
      <p:pic>
        <p:nvPicPr>
          <p:cNvPr id="3" name="Содержимое 3"/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539552" y="1196752"/>
            <a:ext cx="7128792" cy="54035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Детских садов не было.были интернаты и детские до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3789736" y="424800"/>
            <a:ext cx="4714560" cy="2894399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ru-RU" dirty="0"/>
              <a:t>Детских садов не </a:t>
            </a:r>
            <a:r>
              <a:rPr lang="ru-RU" dirty="0" smtClean="0"/>
              <a:t>было, были </a:t>
            </a:r>
            <a:r>
              <a:rPr lang="ru-RU" dirty="0"/>
              <a:t>интернаты и детские дома</a:t>
            </a:r>
          </a:p>
        </p:txBody>
      </p:sp>
      <p:pic>
        <p:nvPicPr>
          <p:cNvPr id="3" name="Содержимое 4"/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251520" y="332656"/>
            <a:ext cx="3763800" cy="3988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Содержимое 5"/>
          <p:cNvPicPr>
            <a:picLocks noChangeAspect="1"/>
          </p:cNvPicPr>
          <p:nvPr/>
        </p:nvPicPr>
        <p:blipFill>
          <a:blip r:embed="rId4" cstate="print">
            <a:alphaModFix/>
            <a:lum contrast="20000"/>
          </a:blip>
          <a:srcRect/>
          <a:stretch>
            <a:fillRect/>
          </a:stretch>
        </p:blipFill>
        <p:spPr>
          <a:xfrm>
            <a:off x="3203848" y="3068960"/>
            <a:ext cx="4834080" cy="35384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Игры детей город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1071359" y="0"/>
            <a:ext cx="6624360" cy="1213919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ru-RU" dirty="0"/>
              <a:t>Игры детей города</a:t>
            </a:r>
          </a:p>
        </p:txBody>
      </p:sp>
      <p:pic>
        <p:nvPicPr>
          <p:cNvPr id="3" name="Содержимое 3"/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467544" y="1052736"/>
            <a:ext cx="7238520" cy="55717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Игрушки детей войн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5"/>
          <p:cNvSpPr txBox="1">
            <a:spLocks noGrp="1"/>
          </p:cNvSpPr>
          <p:nvPr>
            <p:ph type="title" idx="4294967295"/>
          </p:nvPr>
        </p:nvSpPr>
        <p:spPr>
          <a:xfrm>
            <a:off x="4211960" y="4293096"/>
            <a:ext cx="3555360" cy="228564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ru-RU" dirty="0"/>
              <a:t>Игрушки детей войны</a:t>
            </a:r>
          </a:p>
        </p:txBody>
      </p:sp>
      <p:pic>
        <p:nvPicPr>
          <p:cNvPr id="3" name="Содержимое 3"/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323528" y="620688"/>
            <a:ext cx="3500279" cy="542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Содержимое 6"/>
          <p:cNvPicPr>
            <a:picLocks noChangeAspect="1"/>
          </p:cNvPicPr>
          <p:nvPr/>
        </p:nvPicPr>
        <p:blipFill>
          <a:blip r:embed="rId4" cstate="print">
            <a:lum/>
            <a:alphaModFix/>
          </a:blip>
          <a:srcRect/>
          <a:stretch>
            <a:fillRect/>
          </a:stretch>
        </p:blipFill>
        <p:spPr>
          <a:xfrm>
            <a:off x="3995936" y="692696"/>
            <a:ext cx="4000320" cy="33573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Сын пол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0" y="0"/>
            <a:ext cx="7695720" cy="85680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/>
              <a:t>Сын полка</a:t>
            </a:r>
          </a:p>
        </p:txBody>
      </p:sp>
      <p:pic>
        <p:nvPicPr>
          <p:cNvPr id="3" name="Содержимое 3"/>
          <p:cNvPicPr>
            <a:picLocks noChangeAspect="1"/>
          </p:cNvPicPr>
          <p:nvPr/>
        </p:nvPicPr>
        <p:blipFill>
          <a:blip r:embed="rId3" cstate="print">
            <a:alphaModFix/>
            <a:lum contrast="30000"/>
          </a:blip>
          <a:srcRect/>
          <a:stretch>
            <a:fillRect/>
          </a:stretch>
        </p:blipFill>
        <p:spPr>
          <a:xfrm>
            <a:off x="2857320" y="0"/>
            <a:ext cx="5285880" cy="6857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Самодельные игрушки для детей в годы войн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ru-RU" dirty="0"/>
              <a:t>Самодельные игрушки для детей в годы войны</a:t>
            </a:r>
          </a:p>
        </p:txBody>
      </p:sp>
      <p:pic>
        <p:nvPicPr>
          <p:cNvPr id="3" name="Содержимое 7"/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4714920" y="1714319"/>
            <a:ext cx="3357360" cy="292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Содержимое 7"/>
          <p:cNvPicPr>
            <a:picLocks noChangeAspect="1"/>
          </p:cNvPicPr>
          <p:nvPr/>
        </p:nvPicPr>
        <p:blipFill>
          <a:blip r:embed="rId4" cstate="print">
            <a:lum/>
            <a:alphaModFix/>
          </a:blip>
          <a:srcRect/>
          <a:stretch>
            <a:fillRect/>
          </a:stretch>
        </p:blipFill>
        <p:spPr>
          <a:xfrm>
            <a:off x="214200" y="3286079"/>
            <a:ext cx="4377960" cy="33868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Самодельные игрушки для детей в годы войн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ru-RU" dirty="0"/>
              <a:t>Самодельные игрушки для детей в годы войны</a:t>
            </a:r>
          </a:p>
        </p:txBody>
      </p:sp>
      <p:pic>
        <p:nvPicPr>
          <p:cNvPr id="3" name="Содержимое 4"/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457200" y="1772816"/>
            <a:ext cx="3520800" cy="418715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Содержимое 5"/>
          <p:cNvPicPr>
            <a:picLocks noChangeAspect="1"/>
          </p:cNvPicPr>
          <p:nvPr/>
        </p:nvPicPr>
        <p:blipFill>
          <a:blip r:embed="rId4" cstate="print">
            <a:lum/>
            <a:alphaModFix/>
          </a:blip>
          <a:srcRect/>
          <a:stretch>
            <a:fillRect/>
          </a:stretch>
        </p:blipFill>
        <p:spPr>
          <a:xfrm>
            <a:off x="4185367" y="1796499"/>
            <a:ext cx="3554985" cy="41634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Книги для детей о войн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6"/>
          <p:cNvSpPr txBox="1">
            <a:spLocks noGrp="1"/>
          </p:cNvSpPr>
          <p:nvPr>
            <p:ph type="title" idx="4294967295"/>
          </p:nvPr>
        </p:nvSpPr>
        <p:spPr>
          <a:xfrm>
            <a:off x="457200" y="320040"/>
            <a:ext cx="7241760" cy="82260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ru-RU" dirty="0"/>
              <a:t>Книги для детей о войне</a:t>
            </a:r>
          </a:p>
        </p:txBody>
      </p:sp>
      <p:pic>
        <p:nvPicPr>
          <p:cNvPr id="3" name="Содержимое 9"/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714240" y="1714319"/>
            <a:ext cx="2928600" cy="471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Содержимое 10"/>
          <p:cNvPicPr>
            <a:picLocks noChangeAspect="1"/>
          </p:cNvPicPr>
          <p:nvPr/>
        </p:nvPicPr>
        <p:blipFill>
          <a:blip r:embed="rId4" cstate="print">
            <a:lum/>
            <a:alphaModFix/>
          </a:blip>
          <a:srcRect/>
          <a:stretch>
            <a:fillRect/>
          </a:stretch>
        </p:blipFill>
        <p:spPr>
          <a:xfrm>
            <a:off x="4500720" y="1535039"/>
            <a:ext cx="2979000" cy="48225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Книги для детей о войн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457200" y="320040"/>
            <a:ext cx="7241760" cy="82260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ru-RU" dirty="0"/>
              <a:t>Книги для детей о войне</a:t>
            </a:r>
          </a:p>
        </p:txBody>
      </p:sp>
      <p:pic>
        <p:nvPicPr>
          <p:cNvPr id="3" name="Содержимое 4"/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457200" y="1571759"/>
            <a:ext cx="3520800" cy="4714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Содержимое 5"/>
          <p:cNvPicPr>
            <a:picLocks noChangeAspect="1"/>
          </p:cNvPicPr>
          <p:nvPr/>
        </p:nvPicPr>
        <p:blipFill>
          <a:blip r:embed="rId4" cstate="print">
            <a:lum/>
            <a:alphaModFix/>
          </a:blip>
          <a:srcRect/>
          <a:stretch>
            <a:fillRect/>
          </a:stretch>
        </p:blipFill>
        <p:spPr>
          <a:xfrm>
            <a:off x="4425480" y="1571759"/>
            <a:ext cx="3026160" cy="46432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Встреча родных после побе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3571920" y="0"/>
            <a:ext cx="4571640" cy="1499759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ru-RU" dirty="0"/>
              <a:t>Встреча родных после победы</a:t>
            </a:r>
          </a:p>
        </p:txBody>
      </p:sp>
      <p:pic>
        <p:nvPicPr>
          <p:cNvPr id="3" name="Содержимое 5"/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3851920" y="1857600"/>
            <a:ext cx="3938400" cy="500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Содержимое 7"/>
          <p:cNvPicPr>
            <a:picLocks noChangeAspect="1"/>
          </p:cNvPicPr>
          <p:nvPr/>
        </p:nvPicPr>
        <p:blipFill>
          <a:blip r:embed="rId4" cstate="print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3545640" cy="6857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Памятник детям героям в г. варашв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0" y="1"/>
            <a:ext cx="4139952" cy="1484784"/>
          </a:xfrm>
        </p:spPr>
        <p:txBody>
          <a:bodyPr tIns="4500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ru-RU" sz="3800" dirty="0"/>
              <a:t>Памятник </a:t>
            </a:r>
            <a:r>
              <a:rPr lang="ru-RU" sz="3800" dirty="0" smtClean="0"/>
              <a:t>детям- </a:t>
            </a:r>
            <a:r>
              <a:rPr lang="ru-RU" sz="3800" dirty="0"/>
              <a:t>героям </a:t>
            </a:r>
            <a:r>
              <a:rPr lang="ru-RU" sz="3800" dirty="0" smtClean="0"/>
              <a:t/>
            </a:r>
            <a:br>
              <a:rPr lang="ru-RU" sz="3800" dirty="0" smtClean="0"/>
            </a:br>
            <a:r>
              <a:rPr lang="ru-RU" sz="3800" dirty="0" smtClean="0"/>
              <a:t>в </a:t>
            </a:r>
            <a:r>
              <a:rPr lang="ru-RU" sz="3800" dirty="0"/>
              <a:t>г. </a:t>
            </a:r>
            <a:r>
              <a:rPr lang="ru-RU" sz="3800" dirty="0" smtClean="0"/>
              <a:t>Варшаве</a:t>
            </a:r>
            <a:endParaRPr lang="ru-RU" sz="3800" dirty="0"/>
          </a:p>
        </p:txBody>
      </p:sp>
      <p:sp>
        <p:nvSpPr>
          <p:cNvPr id="3" name="Текст 9"/>
          <p:cNvSpPr txBox="1">
            <a:spLocks noGrp="1"/>
          </p:cNvSpPr>
          <p:nvPr>
            <p:ph type="body" idx="4294967295"/>
          </p:nvPr>
        </p:nvSpPr>
        <p:spPr>
          <a:xfrm>
            <a:off x="4214878" y="0"/>
            <a:ext cx="4173545" cy="1642680"/>
          </a:xfrm>
        </p:spPr>
        <p:txBody>
          <a:bodyPr anchor="t"/>
          <a:lstStyle>
            <a:def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2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rebuchet MS"/>
                <a:ea typeface="Microsoft YaHei" pitchFamily="2"/>
                <a:cs typeface="Mangal" pitchFamily="2"/>
              </a:defRPr>
            </a:defPPr>
            <a:lvl1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2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rebuchet MS"/>
                <a:ea typeface="Microsoft YaHei" pitchFamily="2"/>
                <a:cs typeface="Mangal" pitchFamily="2"/>
              </a:defRPr>
            </a:lvl1pPr>
            <a:lvl2pPr marL="864000" lvl="1" indent="-324000" algn="l" hangingPunct="1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rebuchet MS"/>
                <a:ea typeface="Microsoft YaHei" pitchFamily="2"/>
                <a:cs typeface="Mangal" pitchFamily="2"/>
              </a:defRPr>
            </a:lvl2pPr>
            <a:lvl3pPr marL="1295999" lvl="2" indent="-288000" algn="l" hangingPunct="1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ru-RU" sz="2000" b="0" i="0" u="none" strike="noStrike" kern="1200" spc="0">
                <a:ln>
                  <a:noFill/>
                </a:ln>
                <a:solidFill>
                  <a:srgbClr val="6F6F6F"/>
                </a:solidFill>
                <a:latin typeface="Trebuchet MS"/>
                <a:ea typeface="Microsoft YaHei" pitchFamily="2"/>
                <a:cs typeface="Mangal" pitchFamily="2"/>
              </a:defRPr>
            </a:lvl3pPr>
            <a:lvl4pPr marL="1728000" lvl="3" indent="-216000" algn="l" hangingPunct="1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rebuchet MS"/>
                <a:ea typeface="Microsoft YaHei" pitchFamily="2"/>
                <a:cs typeface="Mangal" pitchFamily="2"/>
              </a:defRPr>
            </a:lvl4pPr>
            <a:lvl5pPr marL="2160000" lvl="4" indent="-216000" algn="l" hangingPunct="1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rebuchet MS"/>
                <a:ea typeface="Microsoft YaHei" pitchFamily="2"/>
                <a:cs typeface="Mangal" pitchFamily="2"/>
              </a:defRPr>
            </a:lvl5pPr>
            <a:lvl6pPr marL="259200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rebuchet MS"/>
                <a:ea typeface="Microsoft YaHei" pitchFamily="2"/>
                <a:cs typeface="Mangal" pitchFamily="2"/>
              </a:defRPr>
            </a:lvl6pPr>
            <a:lvl7pPr marL="302400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rebuchet MS"/>
                <a:ea typeface="Microsoft YaHei" pitchFamily="2"/>
                <a:cs typeface="Mangal" pitchFamily="2"/>
              </a:defRPr>
            </a:lvl7pPr>
            <a:lvl8pPr marL="345600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rebuchet MS"/>
                <a:ea typeface="Microsoft YaHei" pitchFamily="2"/>
                <a:cs typeface="Mangal" pitchFamily="2"/>
              </a:defRPr>
            </a:lvl8pPr>
            <a:lvl9pPr marL="3887999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rebuchet MS"/>
                <a:ea typeface="Microsoft YaHei" pitchFamily="2"/>
                <a:cs typeface="Mangal" pitchFamily="2"/>
              </a:defRPr>
            </a:lvl9pPr>
          </a:lstStyle>
          <a:p>
            <a:pPr marL="0" lvl="0" indent="0" algn="ctr">
              <a:spcBef>
                <a:spcPts val="601"/>
              </a:spcBef>
              <a:spcAft>
                <a:spcPts val="0"/>
              </a:spcAft>
              <a:buClr>
                <a:srgbClr val="B13F9A"/>
              </a:buClr>
              <a:buSzPct val="73000"/>
              <a:buNone/>
            </a:pPr>
            <a:r>
              <a:rPr lang="ru-RU" sz="3600" b="1" dirty="0">
                <a:solidFill>
                  <a:srgbClr val="956204"/>
                </a:solidFill>
                <a:latin typeface="Trebuchet MS" pitchFamily="18"/>
              </a:rPr>
              <a:t>Памятник детям войны </a:t>
            </a:r>
            <a:endParaRPr lang="ru-RU" sz="3600" b="1" dirty="0" smtClean="0">
              <a:solidFill>
                <a:srgbClr val="956204"/>
              </a:solidFill>
              <a:latin typeface="Trebuchet MS" pitchFamily="18"/>
            </a:endParaRPr>
          </a:p>
          <a:p>
            <a:pPr marL="0" lvl="0" indent="0" algn="ctr">
              <a:spcBef>
                <a:spcPts val="601"/>
              </a:spcBef>
              <a:spcAft>
                <a:spcPts val="0"/>
              </a:spcAft>
              <a:buClr>
                <a:srgbClr val="B13F9A"/>
              </a:buClr>
              <a:buSzPct val="73000"/>
              <a:buNone/>
            </a:pPr>
            <a:r>
              <a:rPr lang="ru-RU" sz="3600" b="1" dirty="0" smtClean="0">
                <a:solidFill>
                  <a:srgbClr val="956204"/>
                </a:solidFill>
                <a:latin typeface="Trebuchet MS" pitchFamily="18"/>
              </a:rPr>
              <a:t>в г. Красноярске</a:t>
            </a:r>
            <a:endParaRPr lang="ru-RU" sz="3600" b="1" dirty="0">
              <a:solidFill>
                <a:srgbClr val="956204"/>
              </a:solidFill>
              <a:latin typeface="Trebuchet MS" pitchFamily="18"/>
            </a:endParaRPr>
          </a:p>
        </p:txBody>
      </p:sp>
      <p:pic>
        <p:nvPicPr>
          <p:cNvPr id="4" name="Содержимое 4"/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285840" y="1910273"/>
            <a:ext cx="3710096" cy="494736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Содержимое 8"/>
          <p:cNvPicPr>
            <a:picLocks noChangeAspect="1"/>
          </p:cNvPicPr>
          <p:nvPr/>
        </p:nvPicPr>
        <p:blipFill>
          <a:blip r:embed="rId4" cstate="print">
            <a:lum/>
            <a:alphaModFix/>
          </a:blip>
          <a:srcRect/>
          <a:stretch>
            <a:fillRect/>
          </a:stretch>
        </p:blipFill>
        <p:spPr>
          <a:xfrm>
            <a:off x="4286160" y="1852560"/>
            <a:ext cx="3760560" cy="50050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Памятник погибшим детям войны в московской облас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5143679" y="0"/>
            <a:ext cx="2999880" cy="335736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ru-RU" dirty="0"/>
              <a:t>Памятник погибшим детям войны в московской области</a:t>
            </a:r>
          </a:p>
        </p:txBody>
      </p:sp>
      <p:pic>
        <p:nvPicPr>
          <p:cNvPr id="3" name="Содержимое 3"/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0" y="46800"/>
            <a:ext cx="5108040" cy="68108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F:\Презентация к литературному конкурсу\361402538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75" y="0"/>
            <a:ext cx="91725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32645028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8953"/>
    </mc:Choice>
    <mc:Fallback>
      <p:transition spd="slow" advTm="895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Салют победе 9 ма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6"/>
          <p:cNvSpPr txBox="1">
            <a:spLocks noGrp="1"/>
          </p:cNvSpPr>
          <p:nvPr>
            <p:ph type="title" idx="4294967295"/>
          </p:nvPr>
        </p:nvSpPr>
        <p:spPr>
          <a:xfrm>
            <a:off x="0" y="0"/>
            <a:ext cx="7695720" cy="78552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ru-RU" dirty="0"/>
              <a:t>Салют </a:t>
            </a:r>
            <a:r>
              <a:rPr lang="ru-RU" dirty="0" smtClean="0"/>
              <a:t>Победе </a:t>
            </a:r>
            <a:r>
              <a:rPr lang="ru-RU" dirty="0"/>
              <a:t>9 мая</a:t>
            </a:r>
          </a:p>
        </p:txBody>
      </p:sp>
      <p:pic>
        <p:nvPicPr>
          <p:cNvPr id="3" name="Содержимое 8"/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-4320" y="714240"/>
            <a:ext cx="8191080" cy="6143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Ребенок на передовой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0" y="0"/>
            <a:ext cx="7695720" cy="99972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ru-RU" dirty="0"/>
              <a:t>Ребенок на передовой</a:t>
            </a:r>
          </a:p>
        </p:txBody>
      </p:sp>
      <p:pic>
        <p:nvPicPr>
          <p:cNvPr id="3" name="Содержимое 3"/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755576" y="692696"/>
            <a:ext cx="6669360" cy="58575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Беседа школьников с ребенком участником боевых действ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0" y="0"/>
            <a:ext cx="9144000" cy="1071359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ru-RU" dirty="0"/>
              <a:t>Беседа школьников с </a:t>
            </a:r>
            <a:r>
              <a:rPr lang="ru-RU" dirty="0" smtClean="0"/>
              <a:t>ребенком,  </a:t>
            </a:r>
            <a:r>
              <a:rPr lang="ru-RU" dirty="0"/>
              <a:t>участником боевых действий</a:t>
            </a:r>
          </a:p>
        </p:txBody>
      </p:sp>
      <p:pic>
        <p:nvPicPr>
          <p:cNvPr id="3" name="Содержимое 3"/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1115616" y="1268760"/>
            <a:ext cx="6336704" cy="52190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Дети маленькие защитники родин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0" y="0"/>
            <a:ext cx="3142799" cy="249984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ru-RU" dirty="0"/>
              <a:t>Дети </a:t>
            </a:r>
            <a:r>
              <a:rPr lang="ru-RU" dirty="0" smtClean="0"/>
              <a:t>-маленькие </a:t>
            </a:r>
            <a:r>
              <a:rPr lang="ru-RU" dirty="0"/>
              <a:t>защитники </a:t>
            </a:r>
            <a:r>
              <a:rPr lang="ru-RU" dirty="0" smtClean="0"/>
              <a:t>Родины</a:t>
            </a:r>
            <a:endParaRPr lang="ru-RU" dirty="0"/>
          </a:p>
        </p:txBody>
      </p:sp>
      <p:pic>
        <p:nvPicPr>
          <p:cNvPr id="3" name="Содержимое 3"/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3203848" y="404664"/>
            <a:ext cx="4688560" cy="61350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Дети лагере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4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ru-RU" dirty="0"/>
              <a:t>Дети лагерей</a:t>
            </a:r>
          </a:p>
        </p:txBody>
      </p:sp>
      <p:pic>
        <p:nvPicPr>
          <p:cNvPr id="3" name="Содержимое 6"/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285840" y="1857240"/>
            <a:ext cx="7565760" cy="47858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Жизнь детей в землянк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0" y="0"/>
            <a:ext cx="3928680" cy="142848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ru-RU" dirty="0"/>
              <a:t>Жизнь детей в землянке</a:t>
            </a:r>
          </a:p>
        </p:txBody>
      </p:sp>
      <p:pic>
        <p:nvPicPr>
          <p:cNvPr id="3" name="Содержимое 9"/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3779912" y="620688"/>
            <a:ext cx="4071600" cy="60274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Дети разрушенного сталинград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0" y="0"/>
            <a:ext cx="9000720" cy="99972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dirty="0"/>
              <a:t>Дети разрушенного С</a:t>
            </a:r>
            <a:r>
              <a:rPr lang="ru-RU" dirty="0" smtClean="0"/>
              <a:t>талинграда</a:t>
            </a:r>
            <a:endParaRPr lang="ru-RU" dirty="0"/>
          </a:p>
        </p:txBody>
      </p:sp>
      <p:pic>
        <p:nvPicPr>
          <p:cNvPr id="3" name="Содержимое 3"/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755576" y="1124744"/>
            <a:ext cx="6552728" cy="53115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457200" y="0"/>
            <a:ext cx="7238520" cy="171396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ru-RU" dirty="0"/>
              <a:t>Дети прячутся в землянке во время </a:t>
            </a:r>
            <a:r>
              <a:rPr lang="ru-RU" dirty="0" smtClean="0"/>
              <a:t>авианалета</a:t>
            </a:r>
            <a:endParaRPr lang="ru-RU" dirty="0"/>
          </a:p>
        </p:txBody>
      </p:sp>
      <p:pic>
        <p:nvPicPr>
          <p:cNvPr id="3" name="Содержимое 3"/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251520" y="1412776"/>
            <a:ext cx="7704856" cy="50768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"/>
</p:tagLst>
</file>

<file path=ppt/theme/theme1.xml><?xml version="1.0" encoding="utf-8"?>
<a:theme xmlns:a="http://schemas.openxmlformats.org/drawingml/2006/main" name="Обыч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бычный 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Обычный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Обычный 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192</Words>
  <Application>Microsoft Office PowerPoint</Application>
  <PresentationFormat>Экран (4:3)</PresentationFormat>
  <Paragraphs>49</Paragraphs>
  <Slides>28</Slides>
  <Notes>27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28</vt:i4>
      </vt:variant>
    </vt:vector>
  </HeadingPairs>
  <TitlesOfParts>
    <vt:vector size="32" baseType="lpstr">
      <vt:lpstr>Обычный</vt:lpstr>
      <vt:lpstr>Обычный 1</vt:lpstr>
      <vt:lpstr>Обычный 2</vt:lpstr>
      <vt:lpstr>Обычный 3</vt:lpstr>
      <vt:lpstr>Слайд 1</vt:lpstr>
      <vt:lpstr>Сын полка</vt:lpstr>
      <vt:lpstr>Ребенок на передовой</vt:lpstr>
      <vt:lpstr>Беседа школьников с ребенком,  участником боевых действий</vt:lpstr>
      <vt:lpstr>Дети -маленькие защитники Родины</vt:lpstr>
      <vt:lpstr>Дети лагерей</vt:lpstr>
      <vt:lpstr>Жизнь детей в землянке</vt:lpstr>
      <vt:lpstr>Дети разрушенного Сталинграда</vt:lpstr>
      <vt:lpstr>Дети прячутся в землянке во время авианалета</vt:lpstr>
      <vt:lpstr>Семья у разрушенного дома в деревне после авианалета</vt:lpstr>
      <vt:lpstr>Эвакуация детей и женщин в московское метро</vt:lpstr>
      <vt:lpstr>Дети остаются детьми</vt:lpstr>
      <vt:lpstr>Дети шьют кисеты для бойцов красной армии</vt:lpstr>
      <vt:lpstr>Дети снаряжают пулеметные ленты для солдат</vt:lpstr>
      <vt:lpstr>Сбор грибов и ягод для отправки на фронт</vt:lpstr>
      <vt:lpstr>Девочки ухаживают в госпиталях за ранеными</vt:lpstr>
      <vt:lpstr>Детских садов не было, были интернаты и детские дома</vt:lpstr>
      <vt:lpstr>Игры детей города</vt:lpstr>
      <vt:lpstr>Игрушки детей войны</vt:lpstr>
      <vt:lpstr>Самодельные игрушки для детей в годы войны</vt:lpstr>
      <vt:lpstr>Самодельные игрушки для детей в годы войны</vt:lpstr>
      <vt:lpstr>Книги для детей о войне</vt:lpstr>
      <vt:lpstr>Книги для детей о войне</vt:lpstr>
      <vt:lpstr>Встреча родных после победы</vt:lpstr>
      <vt:lpstr>Памятник детям- героям  в г. Варшаве</vt:lpstr>
      <vt:lpstr>Памятник погибшим детям войны в московской области</vt:lpstr>
      <vt:lpstr>Слайд 27</vt:lpstr>
      <vt:lpstr>Салют Победе 9 мая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 Поляков</dc:creator>
  <cp:lastModifiedBy>User</cp:lastModifiedBy>
  <cp:revision>9</cp:revision>
  <dcterms:modified xsi:type="dcterms:W3CDTF">2015-03-17T04:18:33Z</dcterms:modified>
</cp:coreProperties>
</file>